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5" r:id="rId1"/>
  </p:sldMasterIdLst>
  <p:notesMasterIdLst>
    <p:notesMasterId r:id="rId17"/>
  </p:notesMasterIdLst>
  <p:sldIdLst>
    <p:sldId id="256" r:id="rId2"/>
    <p:sldId id="290" r:id="rId3"/>
    <p:sldId id="272" r:id="rId4"/>
    <p:sldId id="262" r:id="rId5"/>
    <p:sldId id="263" r:id="rId6"/>
    <p:sldId id="260" r:id="rId7"/>
    <p:sldId id="261" r:id="rId8"/>
    <p:sldId id="284" r:id="rId9"/>
    <p:sldId id="285" r:id="rId10"/>
    <p:sldId id="286" r:id="rId11"/>
    <p:sldId id="287" r:id="rId12"/>
    <p:sldId id="291" r:id="rId13"/>
    <p:sldId id="266" r:id="rId14"/>
    <p:sldId id="279" r:id="rId15"/>
    <p:sldId id="265" r:id="rId16"/>
  </p:sldIdLst>
  <p:sldSz cx="12192000" cy="6858000"/>
  <p:notesSz cx="6858000" cy="9144000"/>
  <p:embeddedFontLst>
    <p:embeddedFont>
      <p:font typeface="Homemade Apple" panose="020B0604020202020204" charset="0"/>
      <p:regular r:id="rId18"/>
    </p:embeddedFont>
    <p:embeddedFont>
      <p:font typeface="Raleway" panose="020B05030301010600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33C5A0-AA7E-4FB8-A19A-C141C6E95FA1}">
  <a:tblStyle styleId="{C133C5A0-AA7E-4FB8-A19A-C141C6E95FA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40" autoAdjust="0"/>
  </p:normalViewPr>
  <p:slideViewPr>
    <p:cSldViewPr snapToGrid="0">
      <p:cViewPr varScale="1">
        <p:scale>
          <a:sx n="70" d="100"/>
          <a:sy n="70" d="100"/>
        </p:scale>
        <p:origin x="66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1844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490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Bruner </a:t>
            </a:r>
            <a:r>
              <a:rPr lang="es-ES" sz="1100" b="0" i="0" u="none" strike="noStrike" cap="none" dirty="0">
                <a:solidFill>
                  <a:srgbClr val="000000"/>
                </a:solidFill>
                <a:effectLst/>
                <a:latin typeface="Arial"/>
                <a:ea typeface="Arial"/>
                <a:cs typeface="Arial"/>
                <a:sym typeface="Arial"/>
              </a:rPr>
              <a:t>(Nueva York, EE. UU. 1 de octubre de 1915-5 de junio de 2016)-Psicólogo cognitivo</a:t>
            </a:r>
          </a:p>
          <a:p>
            <a:pPr marL="0" lvl="0" indent="0">
              <a:spcBef>
                <a:spcPts val="0"/>
              </a:spcBef>
              <a:spcAft>
                <a:spcPts val="0"/>
              </a:spcAft>
              <a:buNone/>
            </a:pPr>
            <a:r>
              <a:rPr lang="es-ES" sz="1100" b="0" i="0" u="none" strike="noStrike" cap="none" dirty="0">
                <a:solidFill>
                  <a:srgbClr val="000000"/>
                </a:solidFill>
                <a:effectLst/>
                <a:latin typeface="Arial"/>
                <a:cs typeface="Arial"/>
                <a:sym typeface="Arial"/>
              </a:rPr>
              <a:t>Reigeluth (1946-) Norteamericano. Viene del campo de la tecnología aplicada a la educación</a:t>
            </a:r>
          </a:p>
          <a:p>
            <a:pPr marL="0" lvl="0" indent="0">
              <a:spcBef>
                <a:spcPts val="0"/>
              </a:spcBef>
              <a:spcAft>
                <a:spcPts val="0"/>
              </a:spcAft>
              <a:buNone/>
            </a:pPr>
            <a:r>
              <a:rPr lang="es-ES" sz="1100" b="0" i="0" u="none" strike="noStrike" cap="none" dirty="0">
                <a:solidFill>
                  <a:srgbClr val="000000"/>
                </a:solidFill>
                <a:effectLst/>
                <a:latin typeface="Arial"/>
                <a:cs typeface="Arial"/>
                <a:sym typeface="Arial"/>
              </a:rPr>
              <a:t>Berger y </a:t>
            </a:r>
            <a:r>
              <a:rPr lang="es-ES" sz="1100" b="0" i="0" u="none" strike="noStrike" cap="none" dirty="0" err="1">
                <a:solidFill>
                  <a:srgbClr val="000000"/>
                </a:solidFill>
                <a:effectLst/>
                <a:latin typeface="Arial"/>
                <a:cs typeface="Arial"/>
                <a:sym typeface="Arial"/>
              </a:rPr>
              <a:t>Kam</a:t>
            </a:r>
            <a:r>
              <a:rPr lang="es-ES" sz="1100" b="0" i="0" u="none" strike="noStrike" cap="none" dirty="0">
                <a:solidFill>
                  <a:srgbClr val="000000"/>
                </a:solidFill>
                <a:effectLst/>
                <a:latin typeface="Arial"/>
                <a:cs typeface="Arial"/>
                <a:sym typeface="Arial"/>
              </a:rPr>
              <a:t> </a:t>
            </a:r>
            <a:r>
              <a:rPr lang="es-ES" dirty="0"/>
              <a:t>Laboratorio de Investigación Aplicada de Penn </a:t>
            </a:r>
            <a:r>
              <a:rPr lang="es-ES" dirty="0" err="1"/>
              <a:t>State</a:t>
            </a:r>
            <a:r>
              <a:rPr lang="es-ES" dirty="0"/>
              <a:t> </a:t>
            </a:r>
            <a:r>
              <a:rPr lang="es-ES" dirty="0" err="1"/>
              <a:t>University</a:t>
            </a:r>
            <a:endParaRPr lang="es-ES" dirty="0"/>
          </a:p>
          <a:p>
            <a:pPr marL="0" lvl="0" indent="0">
              <a:spcBef>
                <a:spcPts val="0"/>
              </a:spcBef>
              <a:spcAft>
                <a:spcPts val="0"/>
              </a:spcAft>
              <a:buNone/>
            </a:pPr>
            <a:r>
              <a:rPr lang="es-ES" dirty="0"/>
              <a:t>Curtis </a:t>
            </a:r>
            <a:r>
              <a:rPr lang="es-ES" dirty="0" err="1"/>
              <a:t>Broderick</a:t>
            </a:r>
            <a:r>
              <a:rPr lang="es-ES" dirty="0"/>
              <a:t>, campo tecnologías aplicadas a la educación Roger Williams </a:t>
            </a:r>
            <a:r>
              <a:rPr lang="es-ES" dirty="0" err="1"/>
              <a:t>University</a:t>
            </a:r>
            <a:r>
              <a:rPr lang="es-ES" dirty="0"/>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César Coll, Javier </a:t>
            </a:r>
            <a:r>
              <a:rPr lang="es-ES" dirty="0" err="1"/>
              <a:t>Onrubia</a:t>
            </a:r>
            <a:r>
              <a:rPr lang="es-ES" dirty="0"/>
              <a:t> y Teresa Mauri. Campo psicología evolutiva y educación. </a:t>
            </a:r>
            <a:r>
              <a:rPr lang="es-ES" sz="1100" b="0" i="0" u="none" strike="noStrike" cap="none" dirty="0">
                <a:solidFill>
                  <a:srgbClr val="000000"/>
                </a:solidFill>
                <a:effectLst/>
                <a:latin typeface="Arial"/>
                <a:ea typeface="Arial"/>
                <a:cs typeface="Arial"/>
                <a:sym typeface="Arial"/>
              </a:rPr>
              <a:t>Universidad de Barcelona. Facultad de Psicología. Departamento de Psicología Evolutiva y de la Educación.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8241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purple" type="title">
  <p:cSld name="TITLE">
    <p:bg>
      <p:bgPr>
        <a:gradFill>
          <a:gsLst>
            <a:gs pos="0">
              <a:srgbClr val="A90C98"/>
            </a:gs>
            <a:gs pos="100000">
              <a:srgbClr val="3A1394"/>
            </a:gs>
          </a:gsLst>
          <a:lin ang="2700006" scaled="0"/>
        </a:grad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914400" y="4190775"/>
            <a:ext cx="7542400" cy="1546500"/>
          </a:xfrm>
          <a:prstGeom prst="rect">
            <a:avLst/>
          </a:prstGeom>
        </p:spPr>
        <p:txBody>
          <a:bodyPr spcFirstLastPara="1" wrap="square" lIns="91425" tIns="91425" rIns="91425" bIns="91425" anchor="t" anchorCtr="0"/>
          <a:lstStyle>
            <a:lvl1pPr lvl="0">
              <a:spcBef>
                <a:spcPts val="0"/>
              </a:spcBef>
              <a:spcAft>
                <a:spcPts val="0"/>
              </a:spcAft>
              <a:buSzPts val="4800"/>
              <a:buNone/>
              <a:defRPr sz="4800"/>
            </a:lvl1pPr>
            <a:lvl2pPr lvl="1" algn="l">
              <a:spcBef>
                <a:spcPts val="0"/>
              </a:spcBef>
              <a:spcAft>
                <a:spcPts val="0"/>
              </a:spcAft>
              <a:buSzPts val="6000"/>
              <a:buNone/>
              <a:defRPr sz="6000"/>
            </a:lvl2pPr>
            <a:lvl3pPr lvl="2" algn="l">
              <a:spcBef>
                <a:spcPts val="0"/>
              </a:spcBef>
              <a:spcAft>
                <a:spcPts val="0"/>
              </a:spcAft>
              <a:buSzPts val="6000"/>
              <a:buNone/>
              <a:defRPr sz="6000"/>
            </a:lvl3pPr>
            <a:lvl4pPr lvl="3" algn="l">
              <a:spcBef>
                <a:spcPts val="0"/>
              </a:spcBef>
              <a:spcAft>
                <a:spcPts val="0"/>
              </a:spcAft>
              <a:buSzPts val="6000"/>
              <a:buNone/>
              <a:defRPr sz="6000"/>
            </a:lvl4pPr>
            <a:lvl5pPr lvl="4" algn="l">
              <a:spcBef>
                <a:spcPts val="0"/>
              </a:spcBef>
              <a:spcAft>
                <a:spcPts val="0"/>
              </a:spcAft>
              <a:buSzPts val="6000"/>
              <a:buNone/>
              <a:defRPr sz="6000"/>
            </a:lvl5pPr>
            <a:lvl6pPr lvl="5" algn="l">
              <a:spcBef>
                <a:spcPts val="0"/>
              </a:spcBef>
              <a:spcAft>
                <a:spcPts val="0"/>
              </a:spcAft>
              <a:buSzPts val="6000"/>
              <a:buNone/>
              <a:defRPr sz="6000"/>
            </a:lvl6pPr>
            <a:lvl7pPr lvl="6" algn="l">
              <a:spcBef>
                <a:spcPts val="0"/>
              </a:spcBef>
              <a:spcAft>
                <a:spcPts val="0"/>
              </a:spcAft>
              <a:buSzPts val="6000"/>
              <a:buNone/>
              <a:defRPr sz="6000"/>
            </a:lvl7pPr>
            <a:lvl8pPr lvl="7" algn="l">
              <a:spcBef>
                <a:spcPts val="0"/>
              </a:spcBef>
              <a:spcAft>
                <a:spcPts val="0"/>
              </a:spcAft>
              <a:buSzPts val="6000"/>
              <a:buNone/>
              <a:defRPr sz="6000"/>
            </a:lvl8pPr>
            <a:lvl9pPr lvl="8" algn="l">
              <a:spcBef>
                <a:spcPts val="0"/>
              </a:spcBef>
              <a:spcAft>
                <a:spcPts val="0"/>
              </a:spcAft>
              <a:buSzPts val="6000"/>
              <a:buNone/>
              <a:defRPr sz="6000"/>
            </a:lvl9pPr>
          </a:lstStyle>
          <a:p>
            <a:endParaRPr/>
          </a:p>
        </p:txBody>
      </p:sp>
      <p:sp>
        <p:nvSpPr>
          <p:cNvPr id="11" name="Shape 11"/>
          <p:cNvSpPr/>
          <p:nvPr/>
        </p:nvSpPr>
        <p:spPr>
          <a:xfrm>
            <a:off x="0" y="0"/>
            <a:ext cx="12192000" cy="39900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 cold">
  <p:cSld name="TITLE_AND_BODY_1_1">
    <p:bg>
      <p:bgPr>
        <a:gradFill>
          <a:gsLst>
            <a:gs pos="0">
              <a:srgbClr val="00D6B5"/>
            </a:gs>
            <a:gs pos="100000">
              <a:srgbClr val="172495"/>
            </a:gs>
          </a:gsLst>
          <a:lin ang="2700006" scaled="0"/>
        </a:gradFill>
        <a:effectLst/>
      </p:bgPr>
    </p:bg>
    <p:spTree>
      <p:nvGrpSpPr>
        <p:cNvPr id="1" name="Shape 60"/>
        <p:cNvGrpSpPr/>
        <p:nvPr/>
      </p:nvGrpSpPr>
      <p:grpSpPr>
        <a:xfrm>
          <a:off x="0" y="0"/>
          <a:ext cx="0" cy="0"/>
          <a:chOff x="0" y="0"/>
          <a:chExt cx="0" cy="0"/>
        </a:xfrm>
      </p:grpSpPr>
      <p:sp>
        <p:nvSpPr>
          <p:cNvPr id="61" name="Shape 61"/>
          <p:cNvSpPr/>
          <p:nvPr/>
        </p:nvSpPr>
        <p:spPr>
          <a:xfrm>
            <a:off x="0" y="0"/>
            <a:ext cx="12192000" cy="10704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62" name="Shape 62"/>
          <p:cNvSpPr txBox="1">
            <a:spLocks noGrp="1"/>
          </p:cNvSpPr>
          <p:nvPr>
            <p:ph type="title"/>
          </p:nvPr>
        </p:nvSpPr>
        <p:spPr>
          <a:xfrm>
            <a:off x="1487000" y="428125"/>
            <a:ext cx="10095600" cy="506100"/>
          </a:xfrm>
          <a:prstGeom prst="rect">
            <a:avLst/>
          </a:prstGeom>
        </p:spPr>
        <p:txBody>
          <a:bodyPr spcFirstLastPara="1" wrap="square" lIns="91425" tIns="91425" rIns="91425" bIns="91425" anchor="b" anchorCtr="0"/>
          <a:lstStyle>
            <a:lvl1pPr lvl="0" algn="l" rtl="0">
              <a:spcBef>
                <a:spcPts val="0"/>
              </a:spcBef>
              <a:spcAft>
                <a:spcPts val="0"/>
              </a:spcAft>
              <a:buSzPts val="1600"/>
              <a:buNone/>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a:p>
        </p:txBody>
      </p:sp>
      <p:sp>
        <p:nvSpPr>
          <p:cNvPr id="63" name="Shape 63"/>
          <p:cNvSpPr txBox="1">
            <a:spLocks noGrp="1"/>
          </p:cNvSpPr>
          <p:nvPr>
            <p:ph type="body" idx="1"/>
          </p:nvPr>
        </p:nvSpPr>
        <p:spPr>
          <a:xfrm>
            <a:off x="1487000" y="1649100"/>
            <a:ext cx="9993200" cy="47130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4" name="Shape 64"/>
          <p:cNvSpPr/>
          <p:nvPr/>
        </p:nvSpPr>
        <p:spPr>
          <a:xfrm>
            <a:off x="925580" y="556681"/>
            <a:ext cx="487133"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65" name="Shape 65"/>
          <p:cNvSpPr txBox="1">
            <a:spLocks noGrp="1"/>
          </p:cNvSpPr>
          <p:nvPr>
            <p:ph type="sldNum" idx="12"/>
          </p:nvPr>
        </p:nvSpPr>
        <p:spPr>
          <a:xfrm>
            <a:off x="11307445" y="6333134"/>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 purple" type="twoColTx">
  <p:cSld name="TITLE_AND_TWO_COLUMNS">
    <p:bg>
      <p:bgPr>
        <a:gradFill>
          <a:gsLst>
            <a:gs pos="0">
              <a:srgbClr val="A90C98"/>
            </a:gs>
            <a:gs pos="100000">
              <a:srgbClr val="3A1394"/>
            </a:gs>
          </a:gsLst>
          <a:lin ang="2700006" scaled="0"/>
        </a:gradFill>
        <a:effectLst/>
      </p:bgPr>
    </p:bg>
    <p:spTree>
      <p:nvGrpSpPr>
        <p:cNvPr id="1" name="Shape 66"/>
        <p:cNvGrpSpPr/>
        <p:nvPr/>
      </p:nvGrpSpPr>
      <p:grpSpPr>
        <a:xfrm>
          <a:off x="0" y="0"/>
          <a:ext cx="0" cy="0"/>
          <a:chOff x="0" y="0"/>
          <a:chExt cx="0" cy="0"/>
        </a:xfrm>
      </p:grpSpPr>
      <p:sp>
        <p:nvSpPr>
          <p:cNvPr id="67" name="Shape 67"/>
          <p:cNvSpPr/>
          <p:nvPr/>
        </p:nvSpPr>
        <p:spPr>
          <a:xfrm>
            <a:off x="0" y="0"/>
            <a:ext cx="12192000" cy="10704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pic>
        <p:nvPicPr>
          <p:cNvPr id="68" name="Shape 68"/>
          <p:cNvPicPr preferRelativeResize="0"/>
          <p:nvPr/>
        </p:nvPicPr>
        <p:blipFill>
          <a:blip r:embed="rId2">
            <a:alphaModFix/>
          </a:blip>
          <a:stretch>
            <a:fillRect/>
          </a:stretch>
        </p:blipFill>
        <p:spPr>
          <a:xfrm>
            <a:off x="900782" y="523722"/>
            <a:ext cx="536756" cy="402564"/>
          </a:xfrm>
          <a:prstGeom prst="rect">
            <a:avLst/>
          </a:prstGeom>
          <a:noFill/>
          <a:ln>
            <a:noFill/>
          </a:ln>
        </p:spPr>
      </p:pic>
      <p:sp>
        <p:nvSpPr>
          <p:cNvPr id="69" name="Shape 69"/>
          <p:cNvSpPr txBox="1">
            <a:spLocks noGrp="1"/>
          </p:cNvSpPr>
          <p:nvPr>
            <p:ph type="title"/>
          </p:nvPr>
        </p:nvSpPr>
        <p:spPr>
          <a:xfrm>
            <a:off x="1486800" y="428125"/>
            <a:ext cx="10095600" cy="506100"/>
          </a:xfrm>
          <a:prstGeom prst="rect">
            <a:avLst/>
          </a:prstGeom>
        </p:spPr>
        <p:txBody>
          <a:bodyPr spcFirstLastPara="1" wrap="square" lIns="91425" tIns="91425" rIns="91425" bIns="91425" anchor="b"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70" name="Shape 70"/>
          <p:cNvSpPr txBox="1">
            <a:spLocks noGrp="1"/>
          </p:cNvSpPr>
          <p:nvPr>
            <p:ph type="body" idx="1"/>
          </p:nvPr>
        </p:nvSpPr>
        <p:spPr>
          <a:xfrm>
            <a:off x="1486800" y="1676400"/>
            <a:ext cx="4474400" cy="49677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71" name="Shape 71"/>
          <p:cNvSpPr txBox="1">
            <a:spLocks noGrp="1"/>
          </p:cNvSpPr>
          <p:nvPr>
            <p:ph type="body" idx="2"/>
          </p:nvPr>
        </p:nvSpPr>
        <p:spPr>
          <a:xfrm>
            <a:off x="6230723" y="1676400"/>
            <a:ext cx="4474400" cy="49677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72" name="Shape 72"/>
          <p:cNvSpPr txBox="1">
            <a:spLocks noGrp="1"/>
          </p:cNvSpPr>
          <p:nvPr>
            <p:ph type="sldNum" idx="12"/>
          </p:nvPr>
        </p:nvSpPr>
        <p:spPr>
          <a:xfrm>
            <a:off x="11307445" y="6333134"/>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 hot">
  <p:cSld name="TITLE_AND_TWO_COLUMNS_2">
    <p:bg>
      <p:bgPr>
        <a:gradFill>
          <a:gsLst>
            <a:gs pos="0">
              <a:srgbClr val="FFA400"/>
            </a:gs>
            <a:gs pos="100000">
              <a:srgbClr val="BA0068"/>
            </a:gs>
          </a:gsLst>
          <a:lin ang="2700006" scaled="0"/>
        </a:gradFill>
        <a:effectLst/>
      </p:bgPr>
    </p:bg>
    <p:spTree>
      <p:nvGrpSpPr>
        <p:cNvPr id="1" name="Shape 73"/>
        <p:cNvGrpSpPr/>
        <p:nvPr/>
      </p:nvGrpSpPr>
      <p:grpSpPr>
        <a:xfrm>
          <a:off x="0" y="0"/>
          <a:ext cx="0" cy="0"/>
          <a:chOff x="0" y="0"/>
          <a:chExt cx="0" cy="0"/>
        </a:xfrm>
      </p:grpSpPr>
      <p:sp>
        <p:nvSpPr>
          <p:cNvPr id="74" name="Shape 74"/>
          <p:cNvSpPr/>
          <p:nvPr/>
        </p:nvSpPr>
        <p:spPr>
          <a:xfrm>
            <a:off x="0" y="0"/>
            <a:ext cx="12192000" cy="1070400"/>
          </a:xfrm>
          <a:prstGeom prst="rect">
            <a:avLst/>
          </a:prstGeom>
          <a:solidFill>
            <a:srgbClr val="4C1130">
              <a:alpha val="17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75" name="Shape 75"/>
          <p:cNvSpPr txBox="1">
            <a:spLocks noGrp="1"/>
          </p:cNvSpPr>
          <p:nvPr>
            <p:ph type="title"/>
          </p:nvPr>
        </p:nvSpPr>
        <p:spPr>
          <a:xfrm>
            <a:off x="1486800" y="428125"/>
            <a:ext cx="10095600" cy="506100"/>
          </a:xfrm>
          <a:prstGeom prst="rect">
            <a:avLst/>
          </a:prstGeom>
        </p:spPr>
        <p:txBody>
          <a:bodyPr spcFirstLastPara="1" wrap="square" lIns="91425" tIns="91425" rIns="91425" bIns="91425" anchor="b" anchorCtr="0"/>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6" name="Shape 76"/>
          <p:cNvSpPr txBox="1">
            <a:spLocks noGrp="1"/>
          </p:cNvSpPr>
          <p:nvPr>
            <p:ph type="body" idx="1"/>
          </p:nvPr>
        </p:nvSpPr>
        <p:spPr>
          <a:xfrm>
            <a:off x="1486800" y="1676400"/>
            <a:ext cx="4474400" cy="49677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7" name="Shape 77"/>
          <p:cNvSpPr txBox="1">
            <a:spLocks noGrp="1"/>
          </p:cNvSpPr>
          <p:nvPr>
            <p:ph type="body" idx="2"/>
          </p:nvPr>
        </p:nvSpPr>
        <p:spPr>
          <a:xfrm>
            <a:off x="6230723" y="1676400"/>
            <a:ext cx="4474400" cy="49677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8" name="Shape 78"/>
          <p:cNvSpPr/>
          <p:nvPr/>
        </p:nvSpPr>
        <p:spPr>
          <a:xfrm>
            <a:off x="925580" y="556681"/>
            <a:ext cx="487133"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79" name="Shape 79"/>
          <p:cNvSpPr txBox="1">
            <a:spLocks noGrp="1"/>
          </p:cNvSpPr>
          <p:nvPr>
            <p:ph type="sldNum" idx="12"/>
          </p:nvPr>
        </p:nvSpPr>
        <p:spPr>
          <a:xfrm>
            <a:off x="11307445" y="6333134"/>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 cold">
  <p:cSld name="TITLE_AND_TWO_COLUMNS_2_1">
    <p:bg>
      <p:bgPr>
        <a:gradFill>
          <a:gsLst>
            <a:gs pos="0">
              <a:srgbClr val="00D6B5"/>
            </a:gs>
            <a:gs pos="100000">
              <a:srgbClr val="172495"/>
            </a:gs>
          </a:gsLst>
          <a:lin ang="2700006" scaled="0"/>
        </a:gradFill>
        <a:effectLst/>
      </p:bgPr>
    </p:bg>
    <p:spTree>
      <p:nvGrpSpPr>
        <p:cNvPr id="1" name="Shape 80"/>
        <p:cNvGrpSpPr/>
        <p:nvPr/>
      </p:nvGrpSpPr>
      <p:grpSpPr>
        <a:xfrm>
          <a:off x="0" y="0"/>
          <a:ext cx="0" cy="0"/>
          <a:chOff x="0" y="0"/>
          <a:chExt cx="0" cy="0"/>
        </a:xfrm>
      </p:grpSpPr>
      <p:sp>
        <p:nvSpPr>
          <p:cNvPr id="81" name="Shape 81"/>
          <p:cNvSpPr/>
          <p:nvPr/>
        </p:nvSpPr>
        <p:spPr>
          <a:xfrm>
            <a:off x="0" y="0"/>
            <a:ext cx="12192000" cy="10704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82" name="Shape 82"/>
          <p:cNvSpPr txBox="1">
            <a:spLocks noGrp="1"/>
          </p:cNvSpPr>
          <p:nvPr>
            <p:ph type="title"/>
          </p:nvPr>
        </p:nvSpPr>
        <p:spPr>
          <a:xfrm>
            <a:off x="1486800" y="428125"/>
            <a:ext cx="10095600" cy="506100"/>
          </a:xfrm>
          <a:prstGeom prst="rect">
            <a:avLst/>
          </a:prstGeom>
        </p:spPr>
        <p:txBody>
          <a:bodyPr spcFirstLastPara="1" wrap="square" lIns="91425" tIns="91425" rIns="91425" bIns="91425" anchor="b" anchorCtr="0"/>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3" name="Shape 83"/>
          <p:cNvSpPr txBox="1">
            <a:spLocks noGrp="1"/>
          </p:cNvSpPr>
          <p:nvPr>
            <p:ph type="body" idx="1"/>
          </p:nvPr>
        </p:nvSpPr>
        <p:spPr>
          <a:xfrm>
            <a:off x="1486800" y="1676400"/>
            <a:ext cx="4474400" cy="49677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84" name="Shape 84"/>
          <p:cNvSpPr txBox="1">
            <a:spLocks noGrp="1"/>
          </p:cNvSpPr>
          <p:nvPr>
            <p:ph type="body" idx="2"/>
          </p:nvPr>
        </p:nvSpPr>
        <p:spPr>
          <a:xfrm>
            <a:off x="6230723" y="1676400"/>
            <a:ext cx="4474400" cy="49677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85" name="Shape 85"/>
          <p:cNvSpPr/>
          <p:nvPr/>
        </p:nvSpPr>
        <p:spPr>
          <a:xfrm>
            <a:off x="925580" y="556681"/>
            <a:ext cx="487133"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86" name="Shape 86"/>
          <p:cNvSpPr txBox="1">
            <a:spLocks noGrp="1"/>
          </p:cNvSpPr>
          <p:nvPr>
            <p:ph type="sldNum" idx="12"/>
          </p:nvPr>
        </p:nvSpPr>
        <p:spPr>
          <a:xfrm>
            <a:off x="11307445" y="6333134"/>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 purple">
  <p:cSld name="TITLE_AND_TWO_COLUMNS_1">
    <p:bg>
      <p:bgPr>
        <a:gradFill>
          <a:gsLst>
            <a:gs pos="0">
              <a:srgbClr val="A90C98"/>
            </a:gs>
            <a:gs pos="100000">
              <a:srgbClr val="3A1394"/>
            </a:gs>
          </a:gsLst>
          <a:lin ang="2700006" scaled="0"/>
        </a:gradFill>
        <a:effectLst/>
      </p:bgPr>
    </p:bg>
    <p:spTree>
      <p:nvGrpSpPr>
        <p:cNvPr id="1" name="Shape 87"/>
        <p:cNvGrpSpPr/>
        <p:nvPr/>
      </p:nvGrpSpPr>
      <p:grpSpPr>
        <a:xfrm>
          <a:off x="0" y="0"/>
          <a:ext cx="0" cy="0"/>
          <a:chOff x="0" y="0"/>
          <a:chExt cx="0" cy="0"/>
        </a:xfrm>
      </p:grpSpPr>
      <p:sp>
        <p:nvSpPr>
          <p:cNvPr id="88" name="Shape 88"/>
          <p:cNvSpPr/>
          <p:nvPr/>
        </p:nvSpPr>
        <p:spPr>
          <a:xfrm>
            <a:off x="0" y="0"/>
            <a:ext cx="12192000" cy="10704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89" name="Shape 89"/>
          <p:cNvSpPr txBox="1">
            <a:spLocks noGrp="1"/>
          </p:cNvSpPr>
          <p:nvPr>
            <p:ph type="title"/>
          </p:nvPr>
        </p:nvSpPr>
        <p:spPr>
          <a:xfrm>
            <a:off x="1486800" y="428125"/>
            <a:ext cx="10095600" cy="506100"/>
          </a:xfrm>
          <a:prstGeom prst="rect">
            <a:avLst/>
          </a:prstGeom>
        </p:spPr>
        <p:txBody>
          <a:bodyPr spcFirstLastPara="1" wrap="square" lIns="91425" tIns="91425" rIns="91425" bIns="91425" anchor="b" anchorCtr="0"/>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0" name="Shape 90"/>
          <p:cNvSpPr txBox="1">
            <a:spLocks noGrp="1"/>
          </p:cNvSpPr>
          <p:nvPr>
            <p:ph type="body" idx="1"/>
          </p:nvPr>
        </p:nvSpPr>
        <p:spPr>
          <a:xfrm>
            <a:off x="1486801" y="1676400"/>
            <a:ext cx="32264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91" name="Shape 91"/>
          <p:cNvSpPr txBox="1">
            <a:spLocks noGrp="1"/>
          </p:cNvSpPr>
          <p:nvPr>
            <p:ph type="body" idx="2"/>
          </p:nvPr>
        </p:nvSpPr>
        <p:spPr>
          <a:xfrm>
            <a:off x="4878589" y="1676400"/>
            <a:ext cx="32264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92" name="Shape 92"/>
          <p:cNvSpPr txBox="1">
            <a:spLocks noGrp="1"/>
          </p:cNvSpPr>
          <p:nvPr>
            <p:ph type="body" idx="3"/>
          </p:nvPr>
        </p:nvSpPr>
        <p:spPr>
          <a:xfrm>
            <a:off x="8270379" y="1676400"/>
            <a:ext cx="32264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93" name="Shape 93"/>
          <p:cNvSpPr/>
          <p:nvPr/>
        </p:nvSpPr>
        <p:spPr>
          <a:xfrm>
            <a:off x="925580" y="556681"/>
            <a:ext cx="487133"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94" name="Shape 94"/>
          <p:cNvSpPr txBox="1">
            <a:spLocks noGrp="1"/>
          </p:cNvSpPr>
          <p:nvPr>
            <p:ph type="sldNum" idx="12"/>
          </p:nvPr>
        </p:nvSpPr>
        <p:spPr>
          <a:xfrm>
            <a:off x="11307445" y="6333134"/>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 purple" type="titleOnly">
  <p:cSld name="TITLE_ONLY">
    <p:bg>
      <p:bgPr>
        <a:gradFill>
          <a:gsLst>
            <a:gs pos="0">
              <a:srgbClr val="A90C98"/>
            </a:gs>
            <a:gs pos="100000">
              <a:srgbClr val="3A1394"/>
            </a:gs>
          </a:gsLst>
          <a:lin ang="2700006" scaled="0"/>
        </a:gradFill>
        <a:effectLst/>
      </p:bgPr>
    </p:bg>
    <p:spTree>
      <p:nvGrpSpPr>
        <p:cNvPr id="1" name="Shape 111"/>
        <p:cNvGrpSpPr/>
        <p:nvPr/>
      </p:nvGrpSpPr>
      <p:grpSpPr>
        <a:xfrm>
          <a:off x="0" y="0"/>
          <a:ext cx="0" cy="0"/>
          <a:chOff x="0" y="0"/>
          <a:chExt cx="0" cy="0"/>
        </a:xfrm>
      </p:grpSpPr>
      <p:sp>
        <p:nvSpPr>
          <p:cNvPr id="112" name="Shape 112"/>
          <p:cNvSpPr/>
          <p:nvPr/>
        </p:nvSpPr>
        <p:spPr>
          <a:xfrm>
            <a:off x="0" y="0"/>
            <a:ext cx="12192000" cy="10704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13" name="Shape 113"/>
          <p:cNvSpPr txBox="1">
            <a:spLocks noGrp="1"/>
          </p:cNvSpPr>
          <p:nvPr>
            <p:ph type="title"/>
          </p:nvPr>
        </p:nvSpPr>
        <p:spPr>
          <a:xfrm>
            <a:off x="1486800" y="428125"/>
            <a:ext cx="10095600" cy="506100"/>
          </a:xfrm>
          <a:prstGeom prst="rect">
            <a:avLst/>
          </a:prstGeom>
        </p:spPr>
        <p:txBody>
          <a:bodyPr spcFirstLastPara="1" wrap="square" lIns="91425" tIns="91425" rIns="91425" bIns="91425" anchor="b" anchorCtr="0"/>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4" name="Shape 114"/>
          <p:cNvSpPr/>
          <p:nvPr/>
        </p:nvSpPr>
        <p:spPr>
          <a:xfrm>
            <a:off x="925580" y="556681"/>
            <a:ext cx="487133"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15" name="Shape 115"/>
          <p:cNvSpPr txBox="1">
            <a:spLocks noGrp="1"/>
          </p:cNvSpPr>
          <p:nvPr>
            <p:ph type="sldNum" idx="12"/>
          </p:nvPr>
        </p:nvSpPr>
        <p:spPr>
          <a:xfrm>
            <a:off x="11307445" y="6333134"/>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 purple">
  <p:cSld name="CAPTION_ONLY">
    <p:bg>
      <p:bgPr>
        <a:gradFill>
          <a:gsLst>
            <a:gs pos="0">
              <a:srgbClr val="A90C98"/>
            </a:gs>
            <a:gs pos="100000">
              <a:srgbClr val="3A1394"/>
            </a:gs>
          </a:gsLst>
          <a:lin ang="2700006" scaled="0"/>
        </a:gradFill>
        <a:effectLst/>
      </p:bgPr>
    </p:bg>
    <p:spTree>
      <p:nvGrpSpPr>
        <p:cNvPr id="1" name="Shape 126"/>
        <p:cNvGrpSpPr/>
        <p:nvPr/>
      </p:nvGrpSpPr>
      <p:grpSpPr>
        <a:xfrm>
          <a:off x="0" y="0"/>
          <a:ext cx="0" cy="0"/>
          <a:chOff x="0" y="0"/>
          <a:chExt cx="0" cy="0"/>
        </a:xfrm>
      </p:grpSpPr>
      <p:sp>
        <p:nvSpPr>
          <p:cNvPr id="127" name="Shape 127"/>
          <p:cNvSpPr/>
          <p:nvPr/>
        </p:nvSpPr>
        <p:spPr>
          <a:xfrm>
            <a:off x="0" y="6295100"/>
            <a:ext cx="12192000" cy="5628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28" name="Shape 128"/>
          <p:cNvSpPr txBox="1">
            <a:spLocks noGrp="1"/>
          </p:cNvSpPr>
          <p:nvPr>
            <p:ph type="title"/>
          </p:nvPr>
        </p:nvSpPr>
        <p:spPr>
          <a:xfrm>
            <a:off x="0" y="6247250"/>
            <a:ext cx="12192000" cy="506100"/>
          </a:xfrm>
          <a:prstGeom prst="rect">
            <a:avLst/>
          </a:prstGeom>
        </p:spPr>
        <p:txBody>
          <a:bodyPr spcFirstLastPara="1" wrap="square" lIns="91425" tIns="91425" rIns="91425" bIns="91425" anchor="b" anchorCtr="0"/>
          <a:lstStyle>
            <a:lvl1pPr lvl="0" algn="ctr"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29" name="Shape 129"/>
          <p:cNvSpPr txBox="1">
            <a:spLocks noGrp="1"/>
          </p:cNvSpPr>
          <p:nvPr>
            <p:ph type="sldNum" idx="12"/>
          </p:nvPr>
        </p:nvSpPr>
        <p:spPr>
          <a:xfrm>
            <a:off x="11307445" y="6333134"/>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 cold">
  <p:cSld name="CAPTION_ONLY_1_1">
    <p:bg>
      <p:bgPr>
        <a:gradFill>
          <a:gsLst>
            <a:gs pos="0">
              <a:srgbClr val="00D6B5"/>
            </a:gs>
            <a:gs pos="100000">
              <a:srgbClr val="172495"/>
            </a:gs>
          </a:gsLst>
          <a:lin ang="2700006" scaled="0"/>
        </a:gradFill>
        <a:effectLst/>
      </p:bgPr>
    </p:bg>
    <p:spTree>
      <p:nvGrpSpPr>
        <p:cNvPr id="1" name="Shape 134"/>
        <p:cNvGrpSpPr/>
        <p:nvPr/>
      </p:nvGrpSpPr>
      <p:grpSpPr>
        <a:xfrm>
          <a:off x="0" y="0"/>
          <a:ext cx="0" cy="0"/>
          <a:chOff x="0" y="0"/>
          <a:chExt cx="0" cy="0"/>
        </a:xfrm>
      </p:grpSpPr>
      <p:sp>
        <p:nvSpPr>
          <p:cNvPr id="135" name="Shape 135"/>
          <p:cNvSpPr/>
          <p:nvPr/>
        </p:nvSpPr>
        <p:spPr>
          <a:xfrm>
            <a:off x="0" y="6295100"/>
            <a:ext cx="12192000" cy="5628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36" name="Shape 136"/>
          <p:cNvSpPr txBox="1">
            <a:spLocks noGrp="1"/>
          </p:cNvSpPr>
          <p:nvPr>
            <p:ph type="title"/>
          </p:nvPr>
        </p:nvSpPr>
        <p:spPr>
          <a:xfrm>
            <a:off x="0" y="6247250"/>
            <a:ext cx="12192000" cy="506100"/>
          </a:xfrm>
          <a:prstGeom prst="rect">
            <a:avLst/>
          </a:prstGeom>
        </p:spPr>
        <p:txBody>
          <a:bodyPr spcFirstLastPara="1" wrap="square" lIns="91425" tIns="91425" rIns="91425" bIns="91425" anchor="b" anchorCtr="0"/>
          <a:lstStyle>
            <a:lvl1pPr lvl="0" algn="ctr"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37" name="Shape 137"/>
          <p:cNvSpPr txBox="1">
            <a:spLocks noGrp="1"/>
          </p:cNvSpPr>
          <p:nvPr>
            <p:ph type="sldNum" idx="12"/>
          </p:nvPr>
        </p:nvSpPr>
        <p:spPr>
          <a:xfrm>
            <a:off x="11307445" y="6333134"/>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purple" type="blank">
  <p:cSld name="BLANK">
    <p:bg>
      <p:bgPr>
        <a:gradFill>
          <a:gsLst>
            <a:gs pos="0">
              <a:srgbClr val="A90C98"/>
            </a:gs>
            <a:gs pos="100000">
              <a:srgbClr val="3A1394"/>
            </a:gs>
          </a:gsLst>
          <a:lin ang="2700006" scaled="0"/>
        </a:gradFill>
        <a:effectLst/>
      </p:bgPr>
    </p:bg>
    <p:spTree>
      <p:nvGrpSpPr>
        <p:cNvPr id="1" name="Shape 138"/>
        <p:cNvGrpSpPr/>
        <p:nvPr/>
      </p:nvGrpSpPr>
      <p:grpSpPr>
        <a:xfrm>
          <a:off x="0" y="0"/>
          <a:ext cx="0" cy="0"/>
          <a:chOff x="0" y="0"/>
          <a:chExt cx="0" cy="0"/>
        </a:xfrm>
      </p:grpSpPr>
      <p:sp>
        <p:nvSpPr>
          <p:cNvPr id="139" name="Shape 139"/>
          <p:cNvSpPr txBox="1">
            <a:spLocks noGrp="1"/>
          </p:cNvSpPr>
          <p:nvPr>
            <p:ph type="sldNum" idx="12"/>
          </p:nvPr>
        </p:nvSpPr>
        <p:spPr>
          <a:xfrm>
            <a:off x="11307445" y="6333134"/>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 cold">
  <p:cSld name="BLANK_1_1">
    <p:bg>
      <p:bgPr>
        <a:gradFill>
          <a:gsLst>
            <a:gs pos="0">
              <a:srgbClr val="00D6B5"/>
            </a:gs>
            <a:gs pos="100000">
              <a:srgbClr val="172495"/>
            </a:gs>
          </a:gsLst>
          <a:lin ang="2700006" scaled="0"/>
        </a:gradFill>
        <a:effectLst/>
      </p:bgPr>
    </p:bg>
    <p:spTree>
      <p:nvGrpSpPr>
        <p:cNvPr id="1" name="Shape 142"/>
        <p:cNvGrpSpPr/>
        <p:nvPr/>
      </p:nvGrpSpPr>
      <p:grpSpPr>
        <a:xfrm>
          <a:off x="0" y="0"/>
          <a:ext cx="0" cy="0"/>
          <a:chOff x="0" y="0"/>
          <a:chExt cx="0" cy="0"/>
        </a:xfrm>
      </p:grpSpPr>
      <p:sp>
        <p:nvSpPr>
          <p:cNvPr id="143" name="Shape 143"/>
          <p:cNvSpPr txBox="1">
            <a:spLocks noGrp="1"/>
          </p:cNvSpPr>
          <p:nvPr>
            <p:ph type="sldNum" idx="12"/>
          </p:nvPr>
        </p:nvSpPr>
        <p:spPr>
          <a:xfrm>
            <a:off x="11307445" y="6333134"/>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cold">
  <p:cSld name="TITLE_2_1">
    <p:bg>
      <p:bgPr>
        <a:gradFill>
          <a:gsLst>
            <a:gs pos="0">
              <a:srgbClr val="00D6B5"/>
            </a:gs>
            <a:gs pos="100000">
              <a:srgbClr val="172495"/>
            </a:gs>
          </a:gsLst>
          <a:lin ang="2700006" scaled="0"/>
        </a:gradFill>
        <a:effectLst/>
      </p:bgPr>
    </p:bg>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0" y="4190775"/>
            <a:ext cx="7542400" cy="1546500"/>
          </a:xfrm>
          <a:prstGeom prst="rect">
            <a:avLst/>
          </a:prstGeom>
        </p:spPr>
        <p:txBody>
          <a:bodyPr spcFirstLastPara="1" wrap="square" lIns="91425" tIns="91425" rIns="91425" bIns="91425" anchor="t" anchorCtr="0"/>
          <a:lstStyle>
            <a:lvl1pPr lvl="0" rtl="0">
              <a:spcBef>
                <a:spcPts val="0"/>
              </a:spcBef>
              <a:spcAft>
                <a:spcPts val="0"/>
              </a:spcAft>
              <a:buSzPts val="4800"/>
              <a:buNone/>
              <a:defRPr sz="4800"/>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endParaRPr/>
          </a:p>
        </p:txBody>
      </p:sp>
      <p:sp>
        <p:nvSpPr>
          <p:cNvPr id="17" name="Shape 17"/>
          <p:cNvSpPr/>
          <p:nvPr/>
        </p:nvSpPr>
        <p:spPr>
          <a:xfrm>
            <a:off x="0" y="0"/>
            <a:ext cx="12192000" cy="39900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 hot">
  <p:cSld name="TITLE_1_2">
    <p:bg>
      <p:bgPr>
        <a:gradFill>
          <a:gsLst>
            <a:gs pos="0">
              <a:srgbClr val="FFA400"/>
            </a:gs>
            <a:gs pos="100000">
              <a:srgbClr val="BA0068"/>
            </a:gs>
          </a:gsLst>
          <a:lin ang="2700006" scaled="0"/>
        </a:gradFill>
        <a:effectLst/>
      </p:bgPr>
    </p:bg>
    <p:spTree>
      <p:nvGrpSpPr>
        <p:cNvPr id="1" name="Shape 23"/>
        <p:cNvGrpSpPr/>
        <p:nvPr/>
      </p:nvGrpSpPr>
      <p:grpSpPr>
        <a:xfrm>
          <a:off x="0" y="0"/>
          <a:ext cx="0" cy="0"/>
          <a:chOff x="0" y="0"/>
          <a:chExt cx="0" cy="0"/>
        </a:xfrm>
      </p:grpSpPr>
      <p:sp>
        <p:nvSpPr>
          <p:cNvPr id="24" name="Shape 24"/>
          <p:cNvSpPr/>
          <p:nvPr/>
        </p:nvSpPr>
        <p:spPr>
          <a:xfrm>
            <a:off x="0" y="0"/>
            <a:ext cx="12192000" cy="1728300"/>
          </a:xfrm>
          <a:prstGeom prst="rect">
            <a:avLst/>
          </a:prstGeom>
          <a:solidFill>
            <a:srgbClr val="4C1130">
              <a:alpha val="17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25" name="Shape 25"/>
          <p:cNvSpPr txBox="1">
            <a:spLocks noGrp="1"/>
          </p:cNvSpPr>
          <p:nvPr>
            <p:ph type="ctrTitle"/>
          </p:nvPr>
        </p:nvSpPr>
        <p:spPr>
          <a:xfrm>
            <a:off x="914400" y="1196725"/>
            <a:ext cx="7838400" cy="15465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 name="Shape 26"/>
          <p:cNvSpPr txBox="1">
            <a:spLocks noGrp="1"/>
          </p:cNvSpPr>
          <p:nvPr>
            <p:ph type="subTitle" idx="1"/>
          </p:nvPr>
        </p:nvSpPr>
        <p:spPr>
          <a:xfrm>
            <a:off x="914400" y="2719946"/>
            <a:ext cx="7838400" cy="10464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1pPr>
            <a:lvl2pPr lvl="1"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2pPr>
            <a:lvl3pPr lvl="2"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3pPr>
            <a:lvl4pPr lvl="3"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4pPr>
            <a:lvl5pPr lvl="4"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5pPr>
            <a:lvl6pPr lvl="5"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6pPr>
            <a:lvl7pPr lvl="6"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7pPr>
            <a:lvl8pPr lvl="7"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8pPr>
            <a:lvl9pPr lvl="8"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9pPr>
          </a:lstStyle>
          <a:p>
            <a:endParaRPr/>
          </a:p>
        </p:txBody>
      </p:sp>
      <p:sp>
        <p:nvSpPr>
          <p:cNvPr id="27" name="Shape 27"/>
          <p:cNvSpPr txBox="1">
            <a:spLocks noGrp="1"/>
          </p:cNvSpPr>
          <p:nvPr>
            <p:ph type="sldNum" idx="12"/>
          </p:nvPr>
        </p:nvSpPr>
        <p:spPr>
          <a:xfrm>
            <a:off x="11307445" y="6333134"/>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 cold">
  <p:cSld name="TITLE_1_2_1">
    <p:bg>
      <p:bgPr>
        <a:gradFill>
          <a:gsLst>
            <a:gs pos="0">
              <a:srgbClr val="00D6B5"/>
            </a:gs>
            <a:gs pos="100000">
              <a:srgbClr val="172495"/>
            </a:gs>
          </a:gsLst>
          <a:lin ang="2700006" scaled="0"/>
        </a:gradFill>
        <a:effectLst/>
      </p:bgPr>
    </p:bg>
    <p:spTree>
      <p:nvGrpSpPr>
        <p:cNvPr id="1" name="Shape 28"/>
        <p:cNvGrpSpPr/>
        <p:nvPr/>
      </p:nvGrpSpPr>
      <p:grpSpPr>
        <a:xfrm>
          <a:off x="0" y="0"/>
          <a:ext cx="0" cy="0"/>
          <a:chOff x="0" y="0"/>
          <a:chExt cx="0" cy="0"/>
        </a:xfrm>
      </p:grpSpPr>
      <p:sp>
        <p:nvSpPr>
          <p:cNvPr id="29" name="Shape 29"/>
          <p:cNvSpPr/>
          <p:nvPr/>
        </p:nvSpPr>
        <p:spPr>
          <a:xfrm>
            <a:off x="0" y="0"/>
            <a:ext cx="12192000" cy="17283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30" name="Shape 30"/>
          <p:cNvSpPr txBox="1">
            <a:spLocks noGrp="1"/>
          </p:cNvSpPr>
          <p:nvPr>
            <p:ph type="ctrTitle"/>
          </p:nvPr>
        </p:nvSpPr>
        <p:spPr>
          <a:xfrm>
            <a:off x="914400" y="1196725"/>
            <a:ext cx="7838400" cy="15465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 name="Shape 31"/>
          <p:cNvSpPr txBox="1">
            <a:spLocks noGrp="1"/>
          </p:cNvSpPr>
          <p:nvPr>
            <p:ph type="subTitle" idx="1"/>
          </p:nvPr>
        </p:nvSpPr>
        <p:spPr>
          <a:xfrm>
            <a:off x="914400" y="2719946"/>
            <a:ext cx="7838400" cy="10464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1pPr>
            <a:lvl2pPr lvl="1"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2pPr>
            <a:lvl3pPr lvl="2"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3pPr>
            <a:lvl4pPr lvl="3"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4pPr>
            <a:lvl5pPr lvl="4"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5pPr>
            <a:lvl6pPr lvl="5"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6pPr>
            <a:lvl7pPr lvl="6"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7pPr>
            <a:lvl8pPr lvl="7"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8pPr>
            <a:lvl9pPr lvl="8" algn="ctr" rtl="0">
              <a:spcBef>
                <a:spcPts val="0"/>
              </a:spcBef>
              <a:spcAft>
                <a:spcPts val="0"/>
              </a:spcAft>
              <a:buClr>
                <a:schemeClr val="dk2"/>
              </a:buClr>
              <a:buSzPts val="1800"/>
              <a:buFont typeface="Homemade Apple"/>
              <a:buNone/>
              <a:defRPr>
                <a:solidFill>
                  <a:schemeClr val="dk2"/>
                </a:solidFill>
                <a:latin typeface="Homemade Apple"/>
                <a:ea typeface="Homemade Apple"/>
                <a:cs typeface="Homemade Apple"/>
                <a:sym typeface="Homemade Apple"/>
              </a:defRPr>
            </a:lvl9pPr>
          </a:lstStyle>
          <a:p>
            <a:endParaRPr/>
          </a:p>
        </p:txBody>
      </p:sp>
      <p:sp>
        <p:nvSpPr>
          <p:cNvPr id="32" name="Shape 32"/>
          <p:cNvSpPr txBox="1">
            <a:spLocks noGrp="1"/>
          </p:cNvSpPr>
          <p:nvPr>
            <p:ph type="sldNum" idx="12"/>
          </p:nvPr>
        </p:nvSpPr>
        <p:spPr>
          <a:xfrm>
            <a:off x="11307445" y="6333134"/>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 purple">
  <p:cSld name="TITLE_1_1">
    <p:bg>
      <p:bgPr>
        <a:gradFill>
          <a:gsLst>
            <a:gs pos="0">
              <a:srgbClr val="A90C98"/>
            </a:gs>
            <a:gs pos="100000">
              <a:srgbClr val="3A1394"/>
            </a:gs>
          </a:gsLst>
          <a:lin ang="2700006" scaled="0"/>
        </a:gradFill>
        <a:effectLst/>
      </p:bgPr>
    </p:bg>
    <p:spTree>
      <p:nvGrpSpPr>
        <p:cNvPr id="1" name="Shape 33"/>
        <p:cNvGrpSpPr/>
        <p:nvPr/>
      </p:nvGrpSpPr>
      <p:grpSpPr>
        <a:xfrm>
          <a:off x="0" y="0"/>
          <a:ext cx="0" cy="0"/>
          <a:chOff x="0" y="0"/>
          <a:chExt cx="0" cy="0"/>
        </a:xfrm>
      </p:grpSpPr>
      <p:sp>
        <p:nvSpPr>
          <p:cNvPr id="34" name="Shape 34"/>
          <p:cNvSpPr/>
          <p:nvPr/>
        </p:nvSpPr>
        <p:spPr>
          <a:xfrm>
            <a:off x="5186800" y="0"/>
            <a:ext cx="1818400" cy="26559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35" name="Shape 35"/>
          <p:cNvSpPr txBox="1">
            <a:spLocks noGrp="1"/>
          </p:cNvSpPr>
          <p:nvPr>
            <p:ph type="body" idx="1"/>
          </p:nvPr>
        </p:nvSpPr>
        <p:spPr>
          <a:xfrm>
            <a:off x="2032600" y="2882400"/>
            <a:ext cx="8126800" cy="1093200"/>
          </a:xfrm>
          <a:prstGeom prst="rect">
            <a:avLst/>
          </a:prstGeom>
        </p:spPr>
        <p:txBody>
          <a:bodyPr spcFirstLastPara="1" wrap="square" lIns="91425" tIns="91425" rIns="91425" bIns="91425" anchor="t" anchorCtr="0"/>
          <a:lstStyle>
            <a:lvl1pPr marL="457200" lvl="0" indent="-381000" algn="ctr" rtl="0">
              <a:spcBef>
                <a:spcPts val="600"/>
              </a:spcBef>
              <a:spcAft>
                <a:spcPts val="0"/>
              </a:spcAft>
              <a:buSzPts val="2400"/>
              <a:buFont typeface="Homemade Apple"/>
              <a:buChar char="▹"/>
              <a:defRPr>
                <a:latin typeface="Homemade Apple"/>
                <a:ea typeface="Homemade Apple"/>
                <a:cs typeface="Homemade Apple"/>
                <a:sym typeface="Homemade Apple"/>
              </a:defRPr>
            </a:lvl1pPr>
            <a:lvl2pPr marL="914400" lvl="1" indent="-342900" algn="ctr" rtl="0">
              <a:spcBef>
                <a:spcPts val="0"/>
              </a:spcBef>
              <a:spcAft>
                <a:spcPts val="0"/>
              </a:spcAft>
              <a:buSzPts val="1800"/>
              <a:buFont typeface="Homemade Apple"/>
              <a:buChar char="▸"/>
              <a:defRPr>
                <a:latin typeface="Homemade Apple"/>
                <a:ea typeface="Homemade Apple"/>
                <a:cs typeface="Homemade Apple"/>
                <a:sym typeface="Homemade Apple"/>
              </a:defRPr>
            </a:lvl2pPr>
            <a:lvl3pPr marL="1371600" lvl="2" indent="-342900" algn="ctr" rtl="0">
              <a:spcBef>
                <a:spcPts val="0"/>
              </a:spcBef>
              <a:spcAft>
                <a:spcPts val="0"/>
              </a:spcAft>
              <a:buSzPts val="1800"/>
              <a:buFont typeface="Homemade Apple"/>
              <a:buChar char="■"/>
              <a:defRPr>
                <a:latin typeface="Homemade Apple"/>
                <a:ea typeface="Homemade Apple"/>
                <a:cs typeface="Homemade Apple"/>
                <a:sym typeface="Homemade Apple"/>
              </a:defRPr>
            </a:lvl3pPr>
            <a:lvl4pPr marL="1828800" lvl="3" indent="-342900" algn="ctr" rtl="0">
              <a:spcBef>
                <a:spcPts val="0"/>
              </a:spcBef>
              <a:spcAft>
                <a:spcPts val="0"/>
              </a:spcAft>
              <a:buSzPts val="1800"/>
              <a:buFont typeface="Homemade Apple"/>
              <a:buChar char="●"/>
              <a:defRPr>
                <a:latin typeface="Homemade Apple"/>
                <a:ea typeface="Homemade Apple"/>
                <a:cs typeface="Homemade Apple"/>
                <a:sym typeface="Homemade Apple"/>
              </a:defRPr>
            </a:lvl4pPr>
            <a:lvl5pPr marL="2286000" lvl="4" indent="-342900" algn="ctr" rtl="0">
              <a:spcBef>
                <a:spcPts val="0"/>
              </a:spcBef>
              <a:spcAft>
                <a:spcPts val="0"/>
              </a:spcAft>
              <a:buSzPts val="1800"/>
              <a:buFont typeface="Homemade Apple"/>
              <a:buChar char="○"/>
              <a:defRPr>
                <a:latin typeface="Homemade Apple"/>
                <a:ea typeface="Homemade Apple"/>
                <a:cs typeface="Homemade Apple"/>
                <a:sym typeface="Homemade Apple"/>
              </a:defRPr>
            </a:lvl5pPr>
            <a:lvl6pPr marL="2743200" lvl="5" indent="-342900" algn="ctr" rtl="0">
              <a:spcBef>
                <a:spcPts val="0"/>
              </a:spcBef>
              <a:spcAft>
                <a:spcPts val="0"/>
              </a:spcAft>
              <a:buSzPts val="1800"/>
              <a:buFont typeface="Homemade Apple"/>
              <a:buChar char="■"/>
              <a:defRPr>
                <a:latin typeface="Homemade Apple"/>
                <a:ea typeface="Homemade Apple"/>
                <a:cs typeface="Homemade Apple"/>
                <a:sym typeface="Homemade Apple"/>
              </a:defRPr>
            </a:lvl6pPr>
            <a:lvl7pPr marL="3200400" lvl="6" indent="-342900" algn="ctr" rtl="0">
              <a:spcBef>
                <a:spcPts val="0"/>
              </a:spcBef>
              <a:spcAft>
                <a:spcPts val="0"/>
              </a:spcAft>
              <a:buSzPts val="1800"/>
              <a:buFont typeface="Homemade Apple"/>
              <a:buChar char="●"/>
              <a:defRPr>
                <a:latin typeface="Homemade Apple"/>
                <a:ea typeface="Homemade Apple"/>
                <a:cs typeface="Homemade Apple"/>
                <a:sym typeface="Homemade Apple"/>
              </a:defRPr>
            </a:lvl7pPr>
            <a:lvl8pPr marL="3657600" lvl="7" indent="-342900" algn="ctr" rtl="0">
              <a:spcBef>
                <a:spcPts val="0"/>
              </a:spcBef>
              <a:spcAft>
                <a:spcPts val="0"/>
              </a:spcAft>
              <a:buSzPts val="1800"/>
              <a:buFont typeface="Homemade Apple"/>
              <a:buChar char="○"/>
              <a:defRPr>
                <a:latin typeface="Homemade Apple"/>
                <a:ea typeface="Homemade Apple"/>
                <a:cs typeface="Homemade Apple"/>
                <a:sym typeface="Homemade Apple"/>
              </a:defRPr>
            </a:lvl8pPr>
            <a:lvl9pPr marL="4114800" lvl="8" indent="-342900" algn="ctr">
              <a:spcBef>
                <a:spcPts val="0"/>
              </a:spcBef>
              <a:spcAft>
                <a:spcPts val="0"/>
              </a:spcAft>
              <a:buSzPts val="1800"/>
              <a:buFont typeface="Homemade Apple"/>
              <a:buChar char="■"/>
              <a:defRPr>
                <a:latin typeface="Homemade Apple"/>
                <a:ea typeface="Homemade Apple"/>
                <a:cs typeface="Homemade Apple"/>
                <a:sym typeface="Homemade Apple"/>
              </a:defRPr>
            </a:lvl9pPr>
          </a:lstStyle>
          <a:p>
            <a:endParaRPr/>
          </a:p>
        </p:txBody>
      </p:sp>
      <p:sp>
        <p:nvSpPr>
          <p:cNvPr id="36" name="Shape 36"/>
          <p:cNvSpPr/>
          <p:nvPr/>
        </p:nvSpPr>
        <p:spPr>
          <a:xfrm>
            <a:off x="5780104" y="1756129"/>
            <a:ext cx="631784" cy="568623"/>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37" name="Shape 37"/>
          <p:cNvSpPr txBox="1">
            <a:spLocks noGrp="1"/>
          </p:cNvSpPr>
          <p:nvPr>
            <p:ph type="sldNum" idx="12"/>
          </p:nvPr>
        </p:nvSpPr>
        <p:spPr>
          <a:xfrm>
            <a:off x="11307445" y="6333134"/>
            <a:ext cx="731600" cy="525000"/>
          </a:xfrm>
          <a:prstGeom prst="rect">
            <a:avLst/>
          </a:prstGeom>
        </p:spPr>
        <p:txBody>
          <a:bodyPr spcFirstLastPara="1" wrap="square" lIns="91425" tIns="91425" rIns="91425" bIns="91425" anchor="t" anchorCtr="0">
            <a:noAutofit/>
          </a:bodyPr>
          <a:lstStyle>
            <a:lvl1pPr lvl="0">
              <a:buNone/>
              <a:defRPr>
                <a:latin typeface="Homemade Apple"/>
                <a:ea typeface="Homemade Apple"/>
                <a:cs typeface="Homemade Apple"/>
                <a:sym typeface="Homemade Apple"/>
              </a:defRPr>
            </a:lvl1pPr>
            <a:lvl2pPr lvl="1">
              <a:buNone/>
              <a:defRPr>
                <a:latin typeface="Homemade Apple"/>
                <a:ea typeface="Homemade Apple"/>
                <a:cs typeface="Homemade Apple"/>
                <a:sym typeface="Homemade Apple"/>
              </a:defRPr>
            </a:lvl2pPr>
            <a:lvl3pPr lvl="2">
              <a:buNone/>
              <a:defRPr>
                <a:latin typeface="Homemade Apple"/>
                <a:ea typeface="Homemade Apple"/>
                <a:cs typeface="Homemade Apple"/>
                <a:sym typeface="Homemade Apple"/>
              </a:defRPr>
            </a:lvl3pPr>
            <a:lvl4pPr lvl="3">
              <a:buNone/>
              <a:defRPr>
                <a:latin typeface="Homemade Apple"/>
                <a:ea typeface="Homemade Apple"/>
                <a:cs typeface="Homemade Apple"/>
                <a:sym typeface="Homemade Apple"/>
              </a:defRPr>
            </a:lvl4pPr>
            <a:lvl5pPr lvl="4">
              <a:buNone/>
              <a:defRPr>
                <a:latin typeface="Homemade Apple"/>
                <a:ea typeface="Homemade Apple"/>
                <a:cs typeface="Homemade Apple"/>
                <a:sym typeface="Homemade Apple"/>
              </a:defRPr>
            </a:lvl5pPr>
            <a:lvl6pPr lvl="5">
              <a:buNone/>
              <a:defRPr>
                <a:latin typeface="Homemade Apple"/>
                <a:ea typeface="Homemade Apple"/>
                <a:cs typeface="Homemade Apple"/>
                <a:sym typeface="Homemade Apple"/>
              </a:defRPr>
            </a:lvl6pPr>
            <a:lvl7pPr lvl="6">
              <a:buNone/>
              <a:defRPr>
                <a:latin typeface="Homemade Apple"/>
                <a:ea typeface="Homemade Apple"/>
                <a:cs typeface="Homemade Apple"/>
                <a:sym typeface="Homemade Apple"/>
              </a:defRPr>
            </a:lvl7pPr>
            <a:lvl8pPr lvl="7">
              <a:buNone/>
              <a:defRPr>
                <a:latin typeface="Homemade Apple"/>
                <a:ea typeface="Homemade Apple"/>
                <a:cs typeface="Homemade Apple"/>
                <a:sym typeface="Homemade Apple"/>
              </a:defRPr>
            </a:lvl8pPr>
            <a:lvl9pPr lvl="8">
              <a:buNone/>
              <a:defRPr>
                <a:latin typeface="Homemade Apple"/>
                <a:ea typeface="Homemade Apple"/>
                <a:cs typeface="Homemade Apple"/>
                <a:sym typeface="Homemade Apple"/>
              </a:defRPr>
            </a:lvl9pPr>
          </a:lstStyle>
          <a:p>
            <a:fld id="{00000000-1234-1234-1234-12341234123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 hot">
  <p:cSld name="TITLE_1_1_1">
    <p:bg>
      <p:bgPr>
        <a:gradFill>
          <a:gsLst>
            <a:gs pos="0">
              <a:srgbClr val="FFA400"/>
            </a:gs>
            <a:gs pos="100000">
              <a:srgbClr val="BA0068"/>
            </a:gs>
          </a:gsLst>
          <a:lin ang="2700006" scaled="0"/>
        </a:gradFill>
        <a:effectLst/>
      </p:bgPr>
    </p:bg>
    <p:spTree>
      <p:nvGrpSpPr>
        <p:cNvPr id="1" name="Shape 38"/>
        <p:cNvGrpSpPr/>
        <p:nvPr/>
      </p:nvGrpSpPr>
      <p:grpSpPr>
        <a:xfrm>
          <a:off x="0" y="0"/>
          <a:ext cx="0" cy="0"/>
          <a:chOff x="0" y="0"/>
          <a:chExt cx="0" cy="0"/>
        </a:xfrm>
      </p:grpSpPr>
      <p:sp>
        <p:nvSpPr>
          <p:cNvPr id="39" name="Shape 39"/>
          <p:cNvSpPr/>
          <p:nvPr/>
        </p:nvSpPr>
        <p:spPr>
          <a:xfrm>
            <a:off x="5186800" y="0"/>
            <a:ext cx="1818400" cy="2655900"/>
          </a:xfrm>
          <a:prstGeom prst="rect">
            <a:avLst/>
          </a:prstGeom>
          <a:solidFill>
            <a:srgbClr val="4C1130">
              <a:alpha val="17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40" name="Shape 40"/>
          <p:cNvSpPr txBox="1">
            <a:spLocks noGrp="1"/>
          </p:cNvSpPr>
          <p:nvPr>
            <p:ph type="body" idx="1"/>
          </p:nvPr>
        </p:nvSpPr>
        <p:spPr>
          <a:xfrm>
            <a:off x="2032600" y="2882400"/>
            <a:ext cx="8126800" cy="1093200"/>
          </a:xfrm>
          <a:prstGeom prst="rect">
            <a:avLst/>
          </a:prstGeom>
        </p:spPr>
        <p:txBody>
          <a:bodyPr spcFirstLastPara="1" wrap="square" lIns="91425" tIns="91425" rIns="91425" bIns="91425" anchor="t" anchorCtr="0"/>
          <a:lstStyle>
            <a:lvl1pPr marL="457200" lvl="0" indent="-381000" algn="ctr" rtl="0">
              <a:spcBef>
                <a:spcPts val="600"/>
              </a:spcBef>
              <a:spcAft>
                <a:spcPts val="0"/>
              </a:spcAft>
              <a:buSzPts val="2400"/>
              <a:buFont typeface="Homemade Apple"/>
              <a:buChar char="▹"/>
              <a:defRPr>
                <a:latin typeface="Homemade Apple"/>
                <a:ea typeface="Homemade Apple"/>
                <a:cs typeface="Homemade Apple"/>
                <a:sym typeface="Homemade Apple"/>
              </a:defRPr>
            </a:lvl1pPr>
            <a:lvl2pPr marL="914400" lvl="1" indent="-342900" algn="ctr" rtl="0">
              <a:spcBef>
                <a:spcPts val="0"/>
              </a:spcBef>
              <a:spcAft>
                <a:spcPts val="0"/>
              </a:spcAft>
              <a:buSzPts val="1800"/>
              <a:buFont typeface="Homemade Apple"/>
              <a:buChar char="▸"/>
              <a:defRPr>
                <a:latin typeface="Homemade Apple"/>
                <a:ea typeface="Homemade Apple"/>
                <a:cs typeface="Homemade Apple"/>
                <a:sym typeface="Homemade Apple"/>
              </a:defRPr>
            </a:lvl2pPr>
            <a:lvl3pPr marL="1371600" lvl="2" indent="-342900" algn="ctr" rtl="0">
              <a:spcBef>
                <a:spcPts val="0"/>
              </a:spcBef>
              <a:spcAft>
                <a:spcPts val="0"/>
              </a:spcAft>
              <a:buSzPts val="1800"/>
              <a:buFont typeface="Homemade Apple"/>
              <a:buChar char="■"/>
              <a:defRPr>
                <a:latin typeface="Homemade Apple"/>
                <a:ea typeface="Homemade Apple"/>
                <a:cs typeface="Homemade Apple"/>
                <a:sym typeface="Homemade Apple"/>
              </a:defRPr>
            </a:lvl3pPr>
            <a:lvl4pPr marL="1828800" lvl="3" indent="-342900" algn="ctr" rtl="0">
              <a:spcBef>
                <a:spcPts val="0"/>
              </a:spcBef>
              <a:spcAft>
                <a:spcPts val="0"/>
              </a:spcAft>
              <a:buSzPts val="1800"/>
              <a:buFont typeface="Homemade Apple"/>
              <a:buChar char="●"/>
              <a:defRPr>
                <a:latin typeface="Homemade Apple"/>
                <a:ea typeface="Homemade Apple"/>
                <a:cs typeface="Homemade Apple"/>
                <a:sym typeface="Homemade Apple"/>
              </a:defRPr>
            </a:lvl4pPr>
            <a:lvl5pPr marL="2286000" lvl="4" indent="-342900" algn="ctr" rtl="0">
              <a:spcBef>
                <a:spcPts val="0"/>
              </a:spcBef>
              <a:spcAft>
                <a:spcPts val="0"/>
              </a:spcAft>
              <a:buSzPts val="1800"/>
              <a:buFont typeface="Homemade Apple"/>
              <a:buChar char="○"/>
              <a:defRPr>
                <a:latin typeface="Homemade Apple"/>
                <a:ea typeface="Homemade Apple"/>
                <a:cs typeface="Homemade Apple"/>
                <a:sym typeface="Homemade Apple"/>
              </a:defRPr>
            </a:lvl5pPr>
            <a:lvl6pPr marL="2743200" lvl="5" indent="-342900" algn="ctr" rtl="0">
              <a:spcBef>
                <a:spcPts val="0"/>
              </a:spcBef>
              <a:spcAft>
                <a:spcPts val="0"/>
              </a:spcAft>
              <a:buSzPts val="1800"/>
              <a:buFont typeface="Homemade Apple"/>
              <a:buChar char="■"/>
              <a:defRPr>
                <a:latin typeface="Homemade Apple"/>
                <a:ea typeface="Homemade Apple"/>
                <a:cs typeface="Homemade Apple"/>
                <a:sym typeface="Homemade Apple"/>
              </a:defRPr>
            </a:lvl6pPr>
            <a:lvl7pPr marL="3200400" lvl="6" indent="-342900" algn="ctr" rtl="0">
              <a:spcBef>
                <a:spcPts val="0"/>
              </a:spcBef>
              <a:spcAft>
                <a:spcPts val="0"/>
              </a:spcAft>
              <a:buSzPts val="1800"/>
              <a:buFont typeface="Homemade Apple"/>
              <a:buChar char="●"/>
              <a:defRPr>
                <a:latin typeface="Homemade Apple"/>
                <a:ea typeface="Homemade Apple"/>
                <a:cs typeface="Homemade Apple"/>
                <a:sym typeface="Homemade Apple"/>
              </a:defRPr>
            </a:lvl7pPr>
            <a:lvl8pPr marL="3657600" lvl="7" indent="-342900" algn="ctr" rtl="0">
              <a:spcBef>
                <a:spcPts val="0"/>
              </a:spcBef>
              <a:spcAft>
                <a:spcPts val="0"/>
              </a:spcAft>
              <a:buSzPts val="1800"/>
              <a:buFont typeface="Homemade Apple"/>
              <a:buChar char="○"/>
              <a:defRPr>
                <a:latin typeface="Homemade Apple"/>
                <a:ea typeface="Homemade Apple"/>
                <a:cs typeface="Homemade Apple"/>
                <a:sym typeface="Homemade Apple"/>
              </a:defRPr>
            </a:lvl8pPr>
            <a:lvl9pPr marL="4114800" lvl="8" indent="-342900" algn="ctr" rtl="0">
              <a:spcBef>
                <a:spcPts val="0"/>
              </a:spcBef>
              <a:spcAft>
                <a:spcPts val="0"/>
              </a:spcAft>
              <a:buSzPts val="1800"/>
              <a:buFont typeface="Homemade Apple"/>
              <a:buChar char="■"/>
              <a:defRPr>
                <a:latin typeface="Homemade Apple"/>
                <a:ea typeface="Homemade Apple"/>
                <a:cs typeface="Homemade Apple"/>
                <a:sym typeface="Homemade Apple"/>
              </a:defRPr>
            </a:lvl9pPr>
          </a:lstStyle>
          <a:p>
            <a:endParaRPr/>
          </a:p>
        </p:txBody>
      </p:sp>
      <p:sp>
        <p:nvSpPr>
          <p:cNvPr id="41" name="Shape 41"/>
          <p:cNvSpPr/>
          <p:nvPr/>
        </p:nvSpPr>
        <p:spPr>
          <a:xfrm>
            <a:off x="5780104" y="1756129"/>
            <a:ext cx="631784" cy="568623"/>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42" name="Shape 42"/>
          <p:cNvSpPr txBox="1">
            <a:spLocks noGrp="1"/>
          </p:cNvSpPr>
          <p:nvPr>
            <p:ph type="sldNum" idx="12"/>
          </p:nvPr>
        </p:nvSpPr>
        <p:spPr>
          <a:xfrm>
            <a:off x="11307445" y="6333134"/>
            <a:ext cx="731600" cy="525000"/>
          </a:xfrm>
          <a:prstGeom prst="rect">
            <a:avLst/>
          </a:prstGeom>
        </p:spPr>
        <p:txBody>
          <a:bodyPr spcFirstLastPara="1" wrap="square" lIns="91425" tIns="91425" rIns="91425" bIns="91425" anchor="t" anchorCtr="0">
            <a:noAutofit/>
          </a:bodyPr>
          <a:lstStyle>
            <a:lvl1pPr lvl="0">
              <a:buNone/>
              <a:defRPr>
                <a:latin typeface="Homemade Apple"/>
                <a:ea typeface="Homemade Apple"/>
                <a:cs typeface="Homemade Apple"/>
                <a:sym typeface="Homemade Apple"/>
              </a:defRPr>
            </a:lvl1pPr>
            <a:lvl2pPr lvl="1">
              <a:buNone/>
              <a:defRPr>
                <a:latin typeface="Homemade Apple"/>
                <a:ea typeface="Homemade Apple"/>
                <a:cs typeface="Homemade Apple"/>
                <a:sym typeface="Homemade Apple"/>
              </a:defRPr>
            </a:lvl2pPr>
            <a:lvl3pPr lvl="2">
              <a:buNone/>
              <a:defRPr>
                <a:latin typeface="Homemade Apple"/>
                <a:ea typeface="Homemade Apple"/>
                <a:cs typeface="Homemade Apple"/>
                <a:sym typeface="Homemade Apple"/>
              </a:defRPr>
            </a:lvl3pPr>
            <a:lvl4pPr lvl="3">
              <a:buNone/>
              <a:defRPr>
                <a:latin typeface="Homemade Apple"/>
                <a:ea typeface="Homemade Apple"/>
                <a:cs typeface="Homemade Apple"/>
                <a:sym typeface="Homemade Apple"/>
              </a:defRPr>
            </a:lvl4pPr>
            <a:lvl5pPr lvl="4">
              <a:buNone/>
              <a:defRPr>
                <a:latin typeface="Homemade Apple"/>
                <a:ea typeface="Homemade Apple"/>
                <a:cs typeface="Homemade Apple"/>
                <a:sym typeface="Homemade Apple"/>
              </a:defRPr>
            </a:lvl5pPr>
            <a:lvl6pPr lvl="5">
              <a:buNone/>
              <a:defRPr>
                <a:latin typeface="Homemade Apple"/>
                <a:ea typeface="Homemade Apple"/>
                <a:cs typeface="Homemade Apple"/>
                <a:sym typeface="Homemade Apple"/>
              </a:defRPr>
            </a:lvl6pPr>
            <a:lvl7pPr lvl="6">
              <a:buNone/>
              <a:defRPr>
                <a:latin typeface="Homemade Apple"/>
                <a:ea typeface="Homemade Apple"/>
                <a:cs typeface="Homemade Apple"/>
                <a:sym typeface="Homemade Apple"/>
              </a:defRPr>
            </a:lvl7pPr>
            <a:lvl8pPr lvl="7">
              <a:buNone/>
              <a:defRPr>
                <a:latin typeface="Homemade Apple"/>
                <a:ea typeface="Homemade Apple"/>
                <a:cs typeface="Homemade Apple"/>
                <a:sym typeface="Homemade Apple"/>
              </a:defRPr>
            </a:lvl8pPr>
            <a:lvl9pPr lvl="8">
              <a:buNone/>
              <a:defRPr>
                <a:latin typeface="Homemade Apple"/>
                <a:ea typeface="Homemade Apple"/>
                <a:cs typeface="Homemade Apple"/>
                <a:sym typeface="Homemade Apple"/>
              </a:defRPr>
            </a:lvl9pPr>
          </a:lstStyle>
          <a:p>
            <a:fld id="{00000000-1234-1234-1234-12341234123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 cold">
  <p:cSld name="TITLE_1_1_1_1">
    <p:bg>
      <p:bgPr>
        <a:gradFill>
          <a:gsLst>
            <a:gs pos="0">
              <a:srgbClr val="00D6B5"/>
            </a:gs>
            <a:gs pos="100000">
              <a:srgbClr val="172495"/>
            </a:gs>
          </a:gsLst>
          <a:lin ang="2700006" scaled="0"/>
        </a:gradFill>
        <a:effectLst/>
      </p:bgPr>
    </p:bg>
    <p:spTree>
      <p:nvGrpSpPr>
        <p:cNvPr id="1" name="Shape 43"/>
        <p:cNvGrpSpPr/>
        <p:nvPr/>
      </p:nvGrpSpPr>
      <p:grpSpPr>
        <a:xfrm>
          <a:off x="0" y="0"/>
          <a:ext cx="0" cy="0"/>
          <a:chOff x="0" y="0"/>
          <a:chExt cx="0" cy="0"/>
        </a:xfrm>
      </p:grpSpPr>
      <p:sp>
        <p:nvSpPr>
          <p:cNvPr id="44" name="Shape 44"/>
          <p:cNvSpPr/>
          <p:nvPr/>
        </p:nvSpPr>
        <p:spPr>
          <a:xfrm>
            <a:off x="5186800" y="0"/>
            <a:ext cx="1818400" cy="26559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45" name="Shape 45"/>
          <p:cNvSpPr txBox="1">
            <a:spLocks noGrp="1"/>
          </p:cNvSpPr>
          <p:nvPr>
            <p:ph type="body" idx="1"/>
          </p:nvPr>
        </p:nvSpPr>
        <p:spPr>
          <a:xfrm>
            <a:off x="2032600" y="2882400"/>
            <a:ext cx="8126800" cy="1093200"/>
          </a:xfrm>
          <a:prstGeom prst="rect">
            <a:avLst/>
          </a:prstGeom>
        </p:spPr>
        <p:txBody>
          <a:bodyPr spcFirstLastPara="1" wrap="square" lIns="91425" tIns="91425" rIns="91425" bIns="91425" anchor="t" anchorCtr="0"/>
          <a:lstStyle>
            <a:lvl1pPr marL="457200" lvl="0" indent="-381000" algn="ctr" rtl="0">
              <a:spcBef>
                <a:spcPts val="600"/>
              </a:spcBef>
              <a:spcAft>
                <a:spcPts val="0"/>
              </a:spcAft>
              <a:buSzPts val="2400"/>
              <a:buFont typeface="Homemade Apple"/>
              <a:buChar char="▹"/>
              <a:defRPr>
                <a:latin typeface="Homemade Apple"/>
                <a:ea typeface="Homemade Apple"/>
                <a:cs typeface="Homemade Apple"/>
                <a:sym typeface="Homemade Apple"/>
              </a:defRPr>
            </a:lvl1pPr>
            <a:lvl2pPr marL="914400" lvl="1" indent="-342900" algn="ctr" rtl="0">
              <a:spcBef>
                <a:spcPts val="0"/>
              </a:spcBef>
              <a:spcAft>
                <a:spcPts val="0"/>
              </a:spcAft>
              <a:buSzPts val="1800"/>
              <a:buFont typeface="Homemade Apple"/>
              <a:buChar char="▸"/>
              <a:defRPr>
                <a:latin typeface="Homemade Apple"/>
                <a:ea typeface="Homemade Apple"/>
                <a:cs typeface="Homemade Apple"/>
                <a:sym typeface="Homemade Apple"/>
              </a:defRPr>
            </a:lvl2pPr>
            <a:lvl3pPr marL="1371600" lvl="2" indent="-342900" algn="ctr" rtl="0">
              <a:spcBef>
                <a:spcPts val="0"/>
              </a:spcBef>
              <a:spcAft>
                <a:spcPts val="0"/>
              </a:spcAft>
              <a:buSzPts val="1800"/>
              <a:buFont typeface="Homemade Apple"/>
              <a:buChar char="■"/>
              <a:defRPr>
                <a:latin typeface="Homemade Apple"/>
                <a:ea typeface="Homemade Apple"/>
                <a:cs typeface="Homemade Apple"/>
                <a:sym typeface="Homemade Apple"/>
              </a:defRPr>
            </a:lvl3pPr>
            <a:lvl4pPr marL="1828800" lvl="3" indent="-342900" algn="ctr" rtl="0">
              <a:spcBef>
                <a:spcPts val="0"/>
              </a:spcBef>
              <a:spcAft>
                <a:spcPts val="0"/>
              </a:spcAft>
              <a:buSzPts val="1800"/>
              <a:buFont typeface="Homemade Apple"/>
              <a:buChar char="●"/>
              <a:defRPr>
                <a:latin typeface="Homemade Apple"/>
                <a:ea typeface="Homemade Apple"/>
                <a:cs typeface="Homemade Apple"/>
                <a:sym typeface="Homemade Apple"/>
              </a:defRPr>
            </a:lvl4pPr>
            <a:lvl5pPr marL="2286000" lvl="4" indent="-342900" algn="ctr" rtl="0">
              <a:spcBef>
                <a:spcPts val="0"/>
              </a:spcBef>
              <a:spcAft>
                <a:spcPts val="0"/>
              </a:spcAft>
              <a:buSzPts val="1800"/>
              <a:buFont typeface="Homemade Apple"/>
              <a:buChar char="○"/>
              <a:defRPr>
                <a:latin typeface="Homemade Apple"/>
                <a:ea typeface="Homemade Apple"/>
                <a:cs typeface="Homemade Apple"/>
                <a:sym typeface="Homemade Apple"/>
              </a:defRPr>
            </a:lvl5pPr>
            <a:lvl6pPr marL="2743200" lvl="5" indent="-342900" algn="ctr" rtl="0">
              <a:spcBef>
                <a:spcPts val="0"/>
              </a:spcBef>
              <a:spcAft>
                <a:spcPts val="0"/>
              </a:spcAft>
              <a:buSzPts val="1800"/>
              <a:buFont typeface="Homemade Apple"/>
              <a:buChar char="■"/>
              <a:defRPr>
                <a:latin typeface="Homemade Apple"/>
                <a:ea typeface="Homemade Apple"/>
                <a:cs typeface="Homemade Apple"/>
                <a:sym typeface="Homemade Apple"/>
              </a:defRPr>
            </a:lvl6pPr>
            <a:lvl7pPr marL="3200400" lvl="6" indent="-342900" algn="ctr" rtl="0">
              <a:spcBef>
                <a:spcPts val="0"/>
              </a:spcBef>
              <a:spcAft>
                <a:spcPts val="0"/>
              </a:spcAft>
              <a:buSzPts val="1800"/>
              <a:buFont typeface="Homemade Apple"/>
              <a:buChar char="●"/>
              <a:defRPr>
                <a:latin typeface="Homemade Apple"/>
                <a:ea typeface="Homemade Apple"/>
                <a:cs typeface="Homemade Apple"/>
                <a:sym typeface="Homemade Apple"/>
              </a:defRPr>
            </a:lvl7pPr>
            <a:lvl8pPr marL="3657600" lvl="7" indent="-342900" algn="ctr" rtl="0">
              <a:spcBef>
                <a:spcPts val="0"/>
              </a:spcBef>
              <a:spcAft>
                <a:spcPts val="0"/>
              </a:spcAft>
              <a:buSzPts val="1800"/>
              <a:buFont typeface="Homemade Apple"/>
              <a:buChar char="○"/>
              <a:defRPr>
                <a:latin typeface="Homemade Apple"/>
                <a:ea typeface="Homemade Apple"/>
                <a:cs typeface="Homemade Apple"/>
                <a:sym typeface="Homemade Apple"/>
              </a:defRPr>
            </a:lvl8pPr>
            <a:lvl9pPr marL="4114800" lvl="8" indent="-342900" algn="ctr" rtl="0">
              <a:spcBef>
                <a:spcPts val="0"/>
              </a:spcBef>
              <a:spcAft>
                <a:spcPts val="0"/>
              </a:spcAft>
              <a:buSzPts val="1800"/>
              <a:buFont typeface="Homemade Apple"/>
              <a:buChar char="■"/>
              <a:defRPr>
                <a:latin typeface="Homemade Apple"/>
                <a:ea typeface="Homemade Apple"/>
                <a:cs typeface="Homemade Apple"/>
                <a:sym typeface="Homemade Apple"/>
              </a:defRPr>
            </a:lvl9pPr>
          </a:lstStyle>
          <a:p>
            <a:endParaRPr/>
          </a:p>
        </p:txBody>
      </p:sp>
      <p:sp>
        <p:nvSpPr>
          <p:cNvPr id="46" name="Shape 46"/>
          <p:cNvSpPr/>
          <p:nvPr/>
        </p:nvSpPr>
        <p:spPr>
          <a:xfrm>
            <a:off x="5780104" y="1756129"/>
            <a:ext cx="631784" cy="568623"/>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47" name="Shape 47"/>
          <p:cNvSpPr txBox="1">
            <a:spLocks noGrp="1"/>
          </p:cNvSpPr>
          <p:nvPr>
            <p:ph type="sldNum" idx="12"/>
          </p:nvPr>
        </p:nvSpPr>
        <p:spPr>
          <a:xfrm>
            <a:off x="11307445" y="6333134"/>
            <a:ext cx="731600" cy="525000"/>
          </a:xfrm>
          <a:prstGeom prst="rect">
            <a:avLst/>
          </a:prstGeom>
        </p:spPr>
        <p:txBody>
          <a:bodyPr spcFirstLastPara="1" wrap="square" lIns="91425" tIns="91425" rIns="91425" bIns="91425" anchor="t" anchorCtr="0">
            <a:noAutofit/>
          </a:bodyPr>
          <a:lstStyle>
            <a:lvl1pPr lvl="0">
              <a:buNone/>
              <a:defRPr>
                <a:latin typeface="Homemade Apple"/>
                <a:ea typeface="Homemade Apple"/>
                <a:cs typeface="Homemade Apple"/>
                <a:sym typeface="Homemade Apple"/>
              </a:defRPr>
            </a:lvl1pPr>
            <a:lvl2pPr lvl="1">
              <a:buNone/>
              <a:defRPr>
                <a:latin typeface="Homemade Apple"/>
                <a:ea typeface="Homemade Apple"/>
                <a:cs typeface="Homemade Apple"/>
                <a:sym typeface="Homemade Apple"/>
              </a:defRPr>
            </a:lvl2pPr>
            <a:lvl3pPr lvl="2">
              <a:buNone/>
              <a:defRPr>
                <a:latin typeface="Homemade Apple"/>
                <a:ea typeface="Homemade Apple"/>
                <a:cs typeface="Homemade Apple"/>
                <a:sym typeface="Homemade Apple"/>
              </a:defRPr>
            </a:lvl3pPr>
            <a:lvl4pPr lvl="3">
              <a:buNone/>
              <a:defRPr>
                <a:latin typeface="Homemade Apple"/>
                <a:ea typeface="Homemade Apple"/>
                <a:cs typeface="Homemade Apple"/>
                <a:sym typeface="Homemade Apple"/>
              </a:defRPr>
            </a:lvl4pPr>
            <a:lvl5pPr lvl="4">
              <a:buNone/>
              <a:defRPr>
                <a:latin typeface="Homemade Apple"/>
                <a:ea typeface="Homemade Apple"/>
                <a:cs typeface="Homemade Apple"/>
                <a:sym typeface="Homemade Apple"/>
              </a:defRPr>
            </a:lvl5pPr>
            <a:lvl6pPr lvl="5">
              <a:buNone/>
              <a:defRPr>
                <a:latin typeface="Homemade Apple"/>
                <a:ea typeface="Homemade Apple"/>
                <a:cs typeface="Homemade Apple"/>
                <a:sym typeface="Homemade Apple"/>
              </a:defRPr>
            </a:lvl6pPr>
            <a:lvl7pPr lvl="6">
              <a:buNone/>
              <a:defRPr>
                <a:latin typeface="Homemade Apple"/>
                <a:ea typeface="Homemade Apple"/>
                <a:cs typeface="Homemade Apple"/>
                <a:sym typeface="Homemade Apple"/>
              </a:defRPr>
            </a:lvl7pPr>
            <a:lvl8pPr lvl="7">
              <a:buNone/>
              <a:defRPr>
                <a:latin typeface="Homemade Apple"/>
                <a:ea typeface="Homemade Apple"/>
                <a:cs typeface="Homemade Apple"/>
                <a:sym typeface="Homemade Apple"/>
              </a:defRPr>
            </a:lvl8pPr>
            <a:lvl9pPr lvl="8">
              <a:buNone/>
              <a:defRPr>
                <a:latin typeface="Homemade Apple"/>
                <a:ea typeface="Homemade Apple"/>
                <a:cs typeface="Homemade Apple"/>
                <a:sym typeface="Homemade Apple"/>
              </a:defRPr>
            </a:lvl9pPr>
          </a:lstStyle>
          <a:p>
            <a:fld id="{00000000-1234-1234-1234-12341234123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 purple" type="tx">
  <p:cSld name="TITLE_AND_BODY">
    <p:bg>
      <p:bgPr>
        <a:gradFill>
          <a:gsLst>
            <a:gs pos="0">
              <a:srgbClr val="A90C98"/>
            </a:gs>
            <a:gs pos="100000">
              <a:srgbClr val="3A1394"/>
            </a:gs>
          </a:gsLst>
          <a:lin ang="2700006" scaled="0"/>
        </a:gradFill>
        <a:effectLst/>
      </p:bgPr>
    </p:bg>
    <p:spTree>
      <p:nvGrpSpPr>
        <p:cNvPr id="1" name="Shape 48"/>
        <p:cNvGrpSpPr/>
        <p:nvPr/>
      </p:nvGrpSpPr>
      <p:grpSpPr>
        <a:xfrm>
          <a:off x="0" y="0"/>
          <a:ext cx="0" cy="0"/>
          <a:chOff x="0" y="0"/>
          <a:chExt cx="0" cy="0"/>
        </a:xfrm>
      </p:grpSpPr>
      <p:sp>
        <p:nvSpPr>
          <p:cNvPr id="49" name="Shape 49"/>
          <p:cNvSpPr/>
          <p:nvPr/>
        </p:nvSpPr>
        <p:spPr>
          <a:xfrm>
            <a:off x="0" y="0"/>
            <a:ext cx="12192000" cy="10704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50" name="Shape 50"/>
          <p:cNvSpPr txBox="1">
            <a:spLocks noGrp="1"/>
          </p:cNvSpPr>
          <p:nvPr>
            <p:ph type="title"/>
          </p:nvPr>
        </p:nvSpPr>
        <p:spPr>
          <a:xfrm>
            <a:off x="1487000" y="428125"/>
            <a:ext cx="10095600" cy="506100"/>
          </a:xfrm>
          <a:prstGeom prst="rect">
            <a:avLst/>
          </a:prstGeom>
        </p:spPr>
        <p:txBody>
          <a:bodyPr spcFirstLastPara="1" wrap="square" lIns="91425" tIns="91425" rIns="91425" bIns="91425" anchor="b" anchorCtr="0"/>
          <a:lstStyle>
            <a:lvl1pPr lvl="0" algn="l">
              <a:spcBef>
                <a:spcPts val="0"/>
              </a:spcBef>
              <a:spcAft>
                <a:spcPts val="0"/>
              </a:spcAft>
              <a:buSzPts val="1600"/>
              <a:buNone/>
              <a:defRPr/>
            </a:lvl1pPr>
            <a:lvl2pPr lvl="1" algn="l">
              <a:spcBef>
                <a:spcPts val="0"/>
              </a:spcBef>
              <a:spcAft>
                <a:spcPts val="0"/>
              </a:spcAft>
              <a:buSzPts val="1600"/>
              <a:buNone/>
              <a:defRPr/>
            </a:lvl2pPr>
            <a:lvl3pPr lvl="2" algn="l">
              <a:spcBef>
                <a:spcPts val="0"/>
              </a:spcBef>
              <a:spcAft>
                <a:spcPts val="0"/>
              </a:spcAft>
              <a:buSzPts val="1600"/>
              <a:buNone/>
              <a:defRPr/>
            </a:lvl3pPr>
            <a:lvl4pPr lvl="3" algn="l">
              <a:spcBef>
                <a:spcPts val="0"/>
              </a:spcBef>
              <a:spcAft>
                <a:spcPts val="0"/>
              </a:spcAft>
              <a:buSzPts val="1600"/>
              <a:buNone/>
              <a:defRPr/>
            </a:lvl4pPr>
            <a:lvl5pPr lvl="4" algn="l">
              <a:spcBef>
                <a:spcPts val="0"/>
              </a:spcBef>
              <a:spcAft>
                <a:spcPts val="0"/>
              </a:spcAft>
              <a:buSzPts val="1600"/>
              <a:buNone/>
              <a:defRPr/>
            </a:lvl5pPr>
            <a:lvl6pPr lvl="5" algn="l">
              <a:spcBef>
                <a:spcPts val="0"/>
              </a:spcBef>
              <a:spcAft>
                <a:spcPts val="0"/>
              </a:spcAft>
              <a:buSzPts val="1600"/>
              <a:buNone/>
              <a:defRPr/>
            </a:lvl6pPr>
            <a:lvl7pPr lvl="6" algn="l">
              <a:spcBef>
                <a:spcPts val="0"/>
              </a:spcBef>
              <a:spcAft>
                <a:spcPts val="0"/>
              </a:spcAft>
              <a:buSzPts val="1600"/>
              <a:buNone/>
              <a:defRPr/>
            </a:lvl7pPr>
            <a:lvl8pPr lvl="7" algn="l">
              <a:spcBef>
                <a:spcPts val="0"/>
              </a:spcBef>
              <a:spcAft>
                <a:spcPts val="0"/>
              </a:spcAft>
              <a:buSzPts val="1600"/>
              <a:buNone/>
              <a:defRPr/>
            </a:lvl8pPr>
            <a:lvl9pPr lvl="8" algn="l">
              <a:spcBef>
                <a:spcPts val="0"/>
              </a:spcBef>
              <a:spcAft>
                <a:spcPts val="0"/>
              </a:spcAft>
              <a:buSzPts val="1600"/>
              <a:buNone/>
              <a:defRPr/>
            </a:lvl9pPr>
          </a:lstStyle>
          <a:p>
            <a:endParaRPr/>
          </a:p>
        </p:txBody>
      </p:sp>
      <p:sp>
        <p:nvSpPr>
          <p:cNvPr id="51" name="Shape 51"/>
          <p:cNvSpPr txBox="1">
            <a:spLocks noGrp="1"/>
          </p:cNvSpPr>
          <p:nvPr>
            <p:ph type="body" idx="1"/>
          </p:nvPr>
        </p:nvSpPr>
        <p:spPr>
          <a:xfrm>
            <a:off x="1487000" y="1649100"/>
            <a:ext cx="9993200" cy="47130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52" name="Shape 52"/>
          <p:cNvSpPr/>
          <p:nvPr/>
        </p:nvSpPr>
        <p:spPr>
          <a:xfrm>
            <a:off x="925580" y="556681"/>
            <a:ext cx="487133"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53" name="Shape 53"/>
          <p:cNvSpPr txBox="1">
            <a:spLocks noGrp="1"/>
          </p:cNvSpPr>
          <p:nvPr>
            <p:ph type="sldNum" idx="12"/>
          </p:nvPr>
        </p:nvSpPr>
        <p:spPr>
          <a:xfrm>
            <a:off x="11307445" y="6333134"/>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 hot">
  <p:cSld name="TITLE_AND_BODY_1">
    <p:bg>
      <p:bgPr>
        <a:gradFill>
          <a:gsLst>
            <a:gs pos="0">
              <a:srgbClr val="FFA400"/>
            </a:gs>
            <a:gs pos="100000">
              <a:srgbClr val="BA0068"/>
            </a:gs>
          </a:gsLst>
          <a:lin ang="2700006" scaled="0"/>
        </a:gradFill>
        <a:effectLst/>
      </p:bgPr>
    </p:bg>
    <p:spTree>
      <p:nvGrpSpPr>
        <p:cNvPr id="1" name="Shape 54"/>
        <p:cNvGrpSpPr/>
        <p:nvPr/>
      </p:nvGrpSpPr>
      <p:grpSpPr>
        <a:xfrm>
          <a:off x="0" y="0"/>
          <a:ext cx="0" cy="0"/>
          <a:chOff x="0" y="0"/>
          <a:chExt cx="0" cy="0"/>
        </a:xfrm>
      </p:grpSpPr>
      <p:sp>
        <p:nvSpPr>
          <p:cNvPr id="55" name="Shape 55"/>
          <p:cNvSpPr/>
          <p:nvPr/>
        </p:nvSpPr>
        <p:spPr>
          <a:xfrm>
            <a:off x="0" y="0"/>
            <a:ext cx="12192000" cy="1070400"/>
          </a:xfrm>
          <a:prstGeom prst="rect">
            <a:avLst/>
          </a:prstGeom>
          <a:solidFill>
            <a:srgbClr val="4C1130">
              <a:alpha val="17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56" name="Shape 56"/>
          <p:cNvSpPr txBox="1">
            <a:spLocks noGrp="1"/>
          </p:cNvSpPr>
          <p:nvPr>
            <p:ph type="title"/>
          </p:nvPr>
        </p:nvSpPr>
        <p:spPr>
          <a:xfrm>
            <a:off x="1487000" y="428125"/>
            <a:ext cx="10095600" cy="506100"/>
          </a:xfrm>
          <a:prstGeom prst="rect">
            <a:avLst/>
          </a:prstGeom>
        </p:spPr>
        <p:txBody>
          <a:bodyPr spcFirstLastPara="1" wrap="square" lIns="91425" tIns="91425" rIns="91425" bIns="91425" anchor="b" anchorCtr="0"/>
          <a:lstStyle>
            <a:lvl1pPr lvl="0" algn="l" rtl="0">
              <a:spcBef>
                <a:spcPts val="0"/>
              </a:spcBef>
              <a:spcAft>
                <a:spcPts val="0"/>
              </a:spcAft>
              <a:buSzPts val="1600"/>
              <a:buNone/>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a:p>
        </p:txBody>
      </p:sp>
      <p:sp>
        <p:nvSpPr>
          <p:cNvPr id="57" name="Shape 57"/>
          <p:cNvSpPr txBox="1">
            <a:spLocks noGrp="1"/>
          </p:cNvSpPr>
          <p:nvPr>
            <p:ph type="body" idx="1"/>
          </p:nvPr>
        </p:nvSpPr>
        <p:spPr>
          <a:xfrm>
            <a:off x="1487000" y="1649100"/>
            <a:ext cx="9993200" cy="47130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8" name="Shape 58"/>
          <p:cNvSpPr/>
          <p:nvPr/>
        </p:nvSpPr>
        <p:spPr>
          <a:xfrm>
            <a:off x="925580" y="556681"/>
            <a:ext cx="487133"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59" name="Shape 59"/>
          <p:cNvSpPr txBox="1">
            <a:spLocks noGrp="1"/>
          </p:cNvSpPr>
          <p:nvPr>
            <p:ph type="sldNum" idx="12"/>
          </p:nvPr>
        </p:nvSpPr>
        <p:spPr>
          <a:xfrm>
            <a:off x="11307445" y="6333134"/>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21">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486800" y="428125"/>
            <a:ext cx="10095600" cy="50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1pPr>
            <a:lvl2pPr lvl="1"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2pPr>
            <a:lvl3pPr lvl="2"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3pPr>
            <a:lvl4pPr lvl="3"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4pPr>
            <a:lvl5pPr lvl="4"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5pPr>
            <a:lvl6pPr lvl="5"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6pPr>
            <a:lvl7pPr lvl="6"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7pPr>
            <a:lvl8pPr lvl="7"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8pPr>
            <a:lvl9pPr lvl="8"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1486800" y="1600200"/>
            <a:ext cx="10095600" cy="4750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chemeClr val="lt1"/>
              </a:buClr>
              <a:buSzPts val="2400"/>
              <a:buFont typeface="Raleway"/>
              <a:buChar char="▹"/>
              <a:defRPr sz="2400">
                <a:solidFill>
                  <a:schemeClr val="lt1"/>
                </a:solidFill>
                <a:latin typeface="Raleway"/>
                <a:ea typeface="Raleway"/>
                <a:cs typeface="Raleway"/>
                <a:sym typeface="Raleway"/>
              </a:defRPr>
            </a:lvl1pPr>
            <a:lvl2pPr marL="914400" lvl="1" indent="-342900">
              <a:spcBef>
                <a:spcPts val="0"/>
              </a:spcBef>
              <a:spcAft>
                <a:spcPts val="0"/>
              </a:spcAft>
              <a:buClr>
                <a:schemeClr val="lt1"/>
              </a:buClr>
              <a:buSzPts val="1800"/>
              <a:buFont typeface="Raleway"/>
              <a:buChar char="▸"/>
              <a:defRPr sz="1800">
                <a:solidFill>
                  <a:schemeClr val="lt1"/>
                </a:solidFill>
                <a:latin typeface="Raleway"/>
                <a:ea typeface="Raleway"/>
                <a:cs typeface="Raleway"/>
                <a:sym typeface="Raleway"/>
              </a:defRPr>
            </a:lvl2pPr>
            <a:lvl3pPr marL="1371600" lvl="2" indent="-342900">
              <a:spcBef>
                <a:spcPts val="0"/>
              </a:spcBef>
              <a:spcAft>
                <a:spcPts val="0"/>
              </a:spcAft>
              <a:buClr>
                <a:schemeClr val="lt1"/>
              </a:buClr>
              <a:buSzPts val="1800"/>
              <a:buFont typeface="Raleway"/>
              <a:buChar char="■"/>
              <a:defRPr sz="1800">
                <a:solidFill>
                  <a:schemeClr val="lt1"/>
                </a:solidFill>
                <a:latin typeface="Raleway"/>
                <a:ea typeface="Raleway"/>
                <a:cs typeface="Raleway"/>
                <a:sym typeface="Raleway"/>
              </a:defRPr>
            </a:lvl3pPr>
            <a:lvl4pPr marL="1828800" lvl="3" indent="-342900">
              <a:spcBef>
                <a:spcPts val="0"/>
              </a:spcBef>
              <a:spcAft>
                <a:spcPts val="0"/>
              </a:spcAft>
              <a:buClr>
                <a:schemeClr val="lt1"/>
              </a:buClr>
              <a:buSzPts val="1800"/>
              <a:buFont typeface="Raleway"/>
              <a:buChar char="●"/>
              <a:defRPr sz="1800">
                <a:solidFill>
                  <a:schemeClr val="lt1"/>
                </a:solidFill>
                <a:latin typeface="Raleway"/>
                <a:ea typeface="Raleway"/>
                <a:cs typeface="Raleway"/>
                <a:sym typeface="Raleway"/>
              </a:defRPr>
            </a:lvl4pPr>
            <a:lvl5pPr marL="2286000" lvl="4" indent="-342900">
              <a:spcBef>
                <a:spcPts val="0"/>
              </a:spcBef>
              <a:spcAft>
                <a:spcPts val="0"/>
              </a:spcAft>
              <a:buClr>
                <a:schemeClr val="lt1"/>
              </a:buClr>
              <a:buSzPts val="1800"/>
              <a:buFont typeface="Raleway"/>
              <a:buChar char="○"/>
              <a:defRPr sz="1800">
                <a:solidFill>
                  <a:schemeClr val="lt1"/>
                </a:solidFill>
                <a:latin typeface="Raleway"/>
                <a:ea typeface="Raleway"/>
                <a:cs typeface="Raleway"/>
                <a:sym typeface="Raleway"/>
              </a:defRPr>
            </a:lvl5pPr>
            <a:lvl6pPr marL="2743200" lvl="5" indent="-342900">
              <a:spcBef>
                <a:spcPts val="0"/>
              </a:spcBef>
              <a:spcAft>
                <a:spcPts val="0"/>
              </a:spcAft>
              <a:buClr>
                <a:schemeClr val="lt1"/>
              </a:buClr>
              <a:buSzPts val="1800"/>
              <a:buFont typeface="Raleway"/>
              <a:buChar char="■"/>
              <a:defRPr sz="1800">
                <a:solidFill>
                  <a:schemeClr val="lt1"/>
                </a:solidFill>
                <a:latin typeface="Raleway"/>
                <a:ea typeface="Raleway"/>
                <a:cs typeface="Raleway"/>
                <a:sym typeface="Raleway"/>
              </a:defRPr>
            </a:lvl6pPr>
            <a:lvl7pPr marL="3200400" lvl="6" indent="-342900">
              <a:spcBef>
                <a:spcPts val="0"/>
              </a:spcBef>
              <a:spcAft>
                <a:spcPts val="0"/>
              </a:spcAft>
              <a:buClr>
                <a:schemeClr val="lt1"/>
              </a:buClr>
              <a:buSzPts val="1800"/>
              <a:buFont typeface="Raleway"/>
              <a:buChar char="●"/>
              <a:defRPr sz="1800">
                <a:solidFill>
                  <a:schemeClr val="lt1"/>
                </a:solidFill>
                <a:latin typeface="Raleway"/>
                <a:ea typeface="Raleway"/>
                <a:cs typeface="Raleway"/>
                <a:sym typeface="Raleway"/>
              </a:defRPr>
            </a:lvl7pPr>
            <a:lvl8pPr marL="3657600" lvl="7" indent="-342900">
              <a:spcBef>
                <a:spcPts val="0"/>
              </a:spcBef>
              <a:spcAft>
                <a:spcPts val="0"/>
              </a:spcAft>
              <a:buClr>
                <a:schemeClr val="lt1"/>
              </a:buClr>
              <a:buSzPts val="1800"/>
              <a:buFont typeface="Raleway"/>
              <a:buChar char="○"/>
              <a:defRPr sz="1800">
                <a:solidFill>
                  <a:schemeClr val="lt1"/>
                </a:solidFill>
                <a:latin typeface="Raleway"/>
                <a:ea typeface="Raleway"/>
                <a:cs typeface="Raleway"/>
                <a:sym typeface="Raleway"/>
              </a:defRPr>
            </a:lvl8pPr>
            <a:lvl9pPr marL="4114800" lvl="8" indent="-342900">
              <a:spcBef>
                <a:spcPts val="0"/>
              </a:spcBef>
              <a:spcAft>
                <a:spcPts val="0"/>
              </a:spcAft>
              <a:buClr>
                <a:schemeClr val="lt1"/>
              </a:buClr>
              <a:buSzPts val="1800"/>
              <a:buFont typeface="Raleway"/>
              <a:buChar char="■"/>
              <a:defRPr sz="1800">
                <a:solidFill>
                  <a:schemeClr val="lt1"/>
                </a:solidFill>
                <a:latin typeface="Raleway"/>
                <a:ea typeface="Raleway"/>
                <a:cs typeface="Raleway"/>
                <a:sym typeface="Raleway"/>
              </a:defRPr>
            </a:lvl9pPr>
          </a:lstStyle>
          <a:p>
            <a:endParaRPr/>
          </a:p>
        </p:txBody>
      </p:sp>
      <p:sp>
        <p:nvSpPr>
          <p:cNvPr id="8" name="Shape 8"/>
          <p:cNvSpPr txBox="1">
            <a:spLocks noGrp="1"/>
          </p:cNvSpPr>
          <p:nvPr>
            <p:ph type="sldNum" idx="12"/>
          </p:nvPr>
        </p:nvSpPr>
        <p:spPr>
          <a:xfrm>
            <a:off x="11307445" y="6333134"/>
            <a:ext cx="7316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lt1"/>
                </a:solidFill>
                <a:latin typeface="Raleway"/>
                <a:ea typeface="Raleway"/>
                <a:cs typeface="Raleway"/>
                <a:sym typeface="Raleway"/>
              </a:defRPr>
            </a:lvl1pPr>
            <a:lvl2pPr lvl="1" algn="r">
              <a:buNone/>
              <a:defRPr sz="1300">
                <a:solidFill>
                  <a:schemeClr val="lt1"/>
                </a:solidFill>
                <a:latin typeface="Raleway"/>
                <a:ea typeface="Raleway"/>
                <a:cs typeface="Raleway"/>
                <a:sym typeface="Raleway"/>
              </a:defRPr>
            </a:lvl2pPr>
            <a:lvl3pPr lvl="2" algn="r">
              <a:buNone/>
              <a:defRPr sz="1300">
                <a:solidFill>
                  <a:schemeClr val="lt1"/>
                </a:solidFill>
                <a:latin typeface="Raleway"/>
                <a:ea typeface="Raleway"/>
                <a:cs typeface="Raleway"/>
                <a:sym typeface="Raleway"/>
              </a:defRPr>
            </a:lvl3pPr>
            <a:lvl4pPr lvl="3" algn="r">
              <a:buNone/>
              <a:defRPr sz="1300">
                <a:solidFill>
                  <a:schemeClr val="lt1"/>
                </a:solidFill>
                <a:latin typeface="Raleway"/>
                <a:ea typeface="Raleway"/>
                <a:cs typeface="Raleway"/>
                <a:sym typeface="Raleway"/>
              </a:defRPr>
            </a:lvl4pPr>
            <a:lvl5pPr lvl="4" algn="r">
              <a:buNone/>
              <a:defRPr sz="1300">
                <a:solidFill>
                  <a:schemeClr val="lt1"/>
                </a:solidFill>
                <a:latin typeface="Raleway"/>
                <a:ea typeface="Raleway"/>
                <a:cs typeface="Raleway"/>
                <a:sym typeface="Raleway"/>
              </a:defRPr>
            </a:lvl5pPr>
            <a:lvl6pPr lvl="5" algn="r">
              <a:buNone/>
              <a:defRPr sz="1300">
                <a:solidFill>
                  <a:schemeClr val="lt1"/>
                </a:solidFill>
                <a:latin typeface="Raleway"/>
                <a:ea typeface="Raleway"/>
                <a:cs typeface="Raleway"/>
                <a:sym typeface="Raleway"/>
              </a:defRPr>
            </a:lvl6pPr>
            <a:lvl7pPr lvl="6" algn="r">
              <a:buNone/>
              <a:defRPr sz="1300">
                <a:solidFill>
                  <a:schemeClr val="lt1"/>
                </a:solidFill>
                <a:latin typeface="Raleway"/>
                <a:ea typeface="Raleway"/>
                <a:cs typeface="Raleway"/>
                <a:sym typeface="Raleway"/>
              </a:defRPr>
            </a:lvl7pPr>
            <a:lvl8pPr lvl="7" algn="r">
              <a:buNone/>
              <a:defRPr sz="1300">
                <a:solidFill>
                  <a:schemeClr val="lt1"/>
                </a:solidFill>
                <a:latin typeface="Raleway"/>
                <a:ea typeface="Raleway"/>
                <a:cs typeface="Raleway"/>
                <a:sym typeface="Raleway"/>
              </a:defRPr>
            </a:lvl8pPr>
            <a:lvl9pPr lvl="8" algn="r">
              <a:buNone/>
              <a:defRPr sz="1300">
                <a:solidFill>
                  <a:schemeClr val="lt1"/>
                </a:solidFill>
                <a:latin typeface="Raleway"/>
                <a:ea typeface="Raleway"/>
                <a:cs typeface="Raleway"/>
                <a:sym typeface="Raleway"/>
              </a:defRPr>
            </a:lvl9pPr>
          </a:lstStyle>
          <a:p>
            <a:fld id="{00000000-1234-1234-1234-123412341234}" type="slidenum">
              <a:rPr lang="en-US" smtClean="0"/>
              <a:pPr/>
              <a:t>‹Nº›</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6" r:id="rId15"/>
    <p:sldLayoutId id="2147483669" r:id="rId16"/>
    <p:sldLayoutId id="2147483671" r:id="rId17"/>
    <p:sldLayoutId id="2147483672" r:id="rId18"/>
    <p:sldLayoutId id="2147483674" r:id="rId1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hyperlink" Target="http://www.ijede.ca/index.php/jde/article/view/509" TargetMode="External"/><Relationship Id="rId3" Type="http://schemas.openxmlformats.org/officeDocument/2006/relationships/image" Target="../media/image13.jpg"/><Relationship Id="rId7" Type="http://schemas.openxmlformats.org/officeDocument/2006/relationships/hyperlink" Target="https://goo.gl/5uJkLp"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eric.ed.gov/?id=EJ532854" TargetMode="External"/><Relationship Id="rId5" Type="http://schemas.openxmlformats.org/officeDocument/2006/relationships/hyperlink" Target="http://www.oei.es/historico/noticias/spip.php?article2582&amp;debut_5ultimasOEI=90" TargetMode="External"/><Relationship Id="rId4" Type="http://schemas.openxmlformats.org/officeDocument/2006/relationships/hyperlink" Target="https://www.uv.es/bellochc/pedagogia/EVA4.wiki?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descr="_0011_DeathtoStock_Wired3.jpg"/>
          <p:cNvPicPr preferRelativeResize="0"/>
          <p:nvPr/>
        </p:nvPicPr>
        <p:blipFill>
          <a:blip r:embed="rId3">
            <a:alphaModFix amt="20000"/>
          </a:blip>
          <a:stretch>
            <a:fillRect/>
          </a:stretch>
        </p:blipFill>
        <p:spPr>
          <a:xfrm>
            <a:off x="0" y="35123"/>
            <a:ext cx="12192000" cy="6858000"/>
          </a:xfrm>
          <a:prstGeom prst="rect">
            <a:avLst/>
          </a:prstGeom>
          <a:noFill/>
          <a:ln>
            <a:noFill/>
          </a:ln>
        </p:spPr>
      </p:pic>
      <p:sp>
        <p:nvSpPr>
          <p:cNvPr id="149" name="Shape 149"/>
          <p:cNvSpPr txBox="1">
            <a:spLocks noGrp="1"/>
          </p:cNvSpPr>
          <p:nvPr>
            <p:ph type="ctrTitle"/>
          </p:nvPr>
        </p:nvSpPr>
        <p:spPr>
          <a:xfrm>
            <a:off x="2253989" y="1738812"/>
            <a:ext cx="8063394" cy="2261541"/>
          </a:xfrm>
          <a:prstGeom prst="rect">
            <a:avLst/>
          </a:prstGeom>
        </p:spPr>
        <p:txBody>
          <a:bodyPr spcFirstLastPara="1" wrap="square" lIns="91425" tIns="91425" rIns="91425" bIns="91425" anchor="t" anchorCtr="0">
            <a:noAutofit/>
          </a:bodyPr>
          <a:lstStyle/>
          <a:p>
            <a:r>
              <a:rPr lang="en-US" dirty="0" err="1"/>
              <a:t>Objetos</a:t>
            </a:r>
            <a:r>
              <a:rPr lang="en-US" dirty="0"/>
              <a:t> de </a:t>
            </a:r>
            <a:r>
              <a:rPr lang="en-US" dirty="0" err="1"/>
              <a:t>Aprendizaje</a:t>
            </a:r>
            <a:br>
              <a:rPr lang="en-US" dirty="0"/>
            </a:br>
            <a:r>
              <a:rPr lang="en-US" dirty="0" err="1"/>
              <a:t>como</a:t>
            </a:r>
            <a:r>
              <a:rPr lang="en-US" dirty="0"/>
              <a:t> </a:t>
            </a:r>
            <a:r>
              <a:rPr lang="en-US" dirty="0" err="1"/>
              <a:t>problema</a:t>
            </a:r>
            <a:r>
              <a:rPr lang="en-US" dirty="0"/>
              <a:t> </a:t>
            </a:r>
            <a:r>
              <a:rPr lang="en-US" dirty="0" err="1"/>
              <a:t>epistemológico</a:t>
            </a:r>
            <a:endParaRPr dirty="0"/>
          </a:p>
        </p:txBody>
      </p:sp>
      <p:sp>
        <p:nvSpPr>
          <p:cNvPr id="2" name="Rectángulo 1">
            <a:extLst>
              <a:ext uri="{FF2B5EF4-FFF2-40B4-BE49-F238E27FC236}">
                <a16:creationId xmlns:a16="http://schemas.microsoft.com/office/drawing/2014/main" id="{A3B28FF7-D408-4B65-8822-9CCFD6CAF530}"/>
              </a:ext>
            </a:extLst>
          </p:cNvPr>
          <p:cNvSpPr/>
          <p:nvPr/>
        </p:nvSpPr>
        <p:spPr>
          <a:xfrm>
            <a:off x="4379502" y="5822811"/>
            <a:ext cx="2435282" cy="523220"/>
          </a:xfrm>
          <a:prstGeom prst="rect">
            <a:avLst/>
          </a:prstGeom>
        </p:spPr>
        <p:txBody>
          <a:bodyPr wrap="none">
            <a:spAutoFit/>
          </a:bodyPr>
          <a:lstStyle/>
          <a:p>
            <a:r>
              <a:rPr lang="en-US" dirty="0">
                <a:solidFill>
                  <a:schemeClr val="bg1"/>
                </a:solidFill>
                <a:latin typeface="Homemade Apple"/>
                <a:ea typeface="Homemade Apple"/>
                <a:cs typeface="Homemade Apple"/>
                <a:sym typeface="Homemade Apple"/>
              </a:rPr>
              <a:t>Prof. Viviana  Svensson-</a:t>
            </a:r>
          </a:p>
          <a:p>
            <a:r>
              <a:rPr lang="en-US" dirty="0">
                <a:solidFill>
                  <a:schemeClr val="bg1"/>
                </a:solidFill>
                <a:latin typeface="Homemade Apple"/>
                <a:ea typeface="Homemade Apple"/>
                <a:cs typeface="Homemade Apple"/>
                <a:sym typeface="Homemade Apple"/>
              </a:rPr>
              <a:t> </a:t>
            </a:r>
            <a:endParaRPr lang="en-US" dirty="0">
              <a:solidFill>
                <a:schemeClr val="bg1"/>
              </a:solidFill>
            </a:endParaRPr>
          </a:p>
        </p:txBody>
      </p:sp>
      <p:sp>
        <p:nvSpPr>
          <p:cNvPr id="3" name="Rectángulo 2">
            <a:extLst>
              <a:ext uri="{FF2B5EF4-FFF2-40B4-BE49-F238E27FC236}">
                <a16:creationId xmlns:a16="http://schemas.microsoft.com/office/drawing/2014/main" id="{6A91C889-356A-495E-9F47-35F98DE47E89}"/>
              </a:ext>
            </a:extLst>
          </p:cNvPr>
          <p:cNvSpPr/>
          <p:nvPr/>
        </p:nvSpPr>
        <p:spPr>
          <a:xfrm>
            <a:off x="2253988" y="4133742"/>
            <a:ext cx="7122017" cy="1477328"/>
          </a:xfrm>
          <a:prstGeom prst="rect">
            <a:avLst/>
          </a:prstGeom>
        </p:spPr>
        <p:txBody>
          <a:bodyPr wrap="square">
            <a:spAutoFit/>
          </a:bodyPr>
          <a:lstStyle/>
          <a:p>
            <a:r>
              <a:rPr lang="en-US" sz="1800" dirty="0">
                <a:solidFill>
                  <a:schemeClr val="lt1"/>
                </a:solidFill>
                <a:latin typeface="Raleway"/>
                <a:sym typeface="Homemade Apple"/>
              </a:rPr>
              <a:t>PI “</a:t>
            </a:r>
            <a:r>
              <a:rPr lang="es-ES" sz="1800" dirty="0">
                <a:solidFill>
                  <a:schemeClr val="lt1"/>
                </a:solidFill>
                <a:latin typeface="Raleway"/>
              </a:rPr>
              <a:t>El aula virtual y sus actores en la educación universitaria” </a:t>
            </a:r>
          </a:p>
          <a:p>
            <a:r>
              <a:rPr lang="es-ES" sz="1800" dirty="0">
                <a:solidFill>
                  <a:schemeClr val="lt1"/>
                </a:solidFill>
                <a:latin typeface="Raleway"/>
              </a:rPr>
              <a:t>Directora, Juana Porro</a:t>
            </a:r>
            <a:r>
              <a:rPr lang="es-ES" sz="1800" dirty="0">
                <a:solidFill>
                  <a:schemeClr val="bg1"/>
                </a:solidFill>
                <a:latin typeface="Raleway"/>
              </a:rPr>
              <a:t>- CURZA-UNCo</a:t>
            </a:r>
            <a:endParaRPr lang="en-US" sz="2400" dirty="0">
              <a:solidFill>
                <a:schemeClr val="bg1"/>
              </a:solidFill>
              <a:latin typeface="Raleway"/>
              <a:sym typeface="Homemade Apple"/>
            </a:endParaRPr>
          </a:p>
          <a:p>
            <a:r>
              <a:rPr lang="en-US" sz="1800" dirty="0">
                <a:solidFill>
                  <a:schemeClr val="lt1"/>
                </a:solidFill>
                <a:latin typeface="Raleway"/>
                <a:sym typeface="Homemade Apple"/>
              </a:rPr>
              <a:t>04-V133     </a:t>
            </a:r>
            <a:r>
              <a:rPr lang="es-ES" sz="1800" dirty="0">
                <a:solidFill>
                  <a:schemeClr val="lt1"/>
                </a:solidFill>
                <a:latin typeface="Raleway"/>
                <a:sym typeface="Homemade Apple"/>
              </a:rPr>
              <a:t>2</a:t>
            </a:r>
            <a:r>
              <a:rPr lang="en-US" sz="1800" dirty="0">
                <a:solidFill>
                  <a:schemeClr val="lt1"/>
                </a:solidFill>
                <a:latin typeface="Raleway"/>
                <a:sym typeface="Homemade Apple"/>
              </a:rPr>
              <a:t>018-2021-</a:t>
            </a:r>
            <a:r>
              <a:rPr lang="es-ES" sz="1800" dirty="0">
                <a:solidFill>
                  <a:schemeClr val="lt1"/>
                </a:solidFill>
                <a:latin typeface="Raleway"/>
                <a:sym typeface="Homemade Apple"/>
              </a:rPr>
              <a:t>II Jornada Nacional de Epistemología en Psicopedagogía y disciplinas afines</a:t>
            </a:r>
            <a:endParaRPr lang="en-US" sz="1800" dirty="0">
              <a:solidFill>
                <a:schemeClr val="lt1"/>
              </a:solidFill>
              <a:latin typeface="Raleway"/>
              <a:sym typeface="Homemade Apple"/>
            </a:endParaRPr>
          </a:p>
          <a:p>
            <a:endParaRPr lang="en-US" sz="1800" dirty="0">
              <a:solidFill>
                <a:schemeClr val="lt1"/>
              </a:solidFill>
              <a:latin typeface="Raleway"/>
              <a:sym typeface="Raleway"/>
            </a:endParaRPr>
          </a:p>
        </p:txBody>
      </p:sp>
      <p:sp>
        <p:nvSpPr>
          <p:cNvPr id="6" name="Rectángulo 5">
            <a:extLst>
              <a:ext uri="{FF2B5EF4-FFF2-40B4-BE49-F238E27FC236}">
                <a16:creationId xmlns:a16="http://schemas.microsoft.com/office/drawing/2014/main" id="{645B4C01-4436-4294-BBE1-9226A61C0050}"/>
              </a:ext>
            </a:extLst>
          </p:cNvPr>
          <p:cNvSpPr/>
          <p:nvPr/>
        </p:nvSpPr>
        <p:spPr>
          <a:xfrm>
            <a:off x="2439684" y="6315755"/>
            <a:ext cx="6750627" cy="584775"/>
          </a:xfrm>
          <a:prstGeom prst="rect">
            <a:avLst/>
          </a:prstGeom>
        </p:spPr>
        <p:txBody>
          <a:bodyPr wrap="square">
            <a:spAutoFit/>
          </a:bodyPr>
          <a:lstStyle/>
          <a:p>
            <a:pPr algn="ctr"/>
            <a:r>
              <a:rPr lang="es-ES" b="1" dirty="0">
                <a:solidFill>
                  <a:schemeClr val="lt1"/>
                </a:solidFill>
                <a:latin typeface="Raleway"/>
                <a:sym typeface="Homemade Apple"/>
              </a:rPr>
              <a:t>II Jornada Nacional de Epistemología en Psicopedagogía y disciplinas afines</a:t>
            </a:r>
            <a:endParaRPr lang="en-US" b="1" dirty="0">
              <a:solidFill>
                <a:schemeClr val="lt1"/>
              </a:solidFill>
              <a:latin typeface="Raleway"/>
              <a:sym typeface="Homemade Apple"/>
            </a:endParaRPr>
          </a:p>
          <a:p>
            <a:pPr algn="ctr"/>
            <a:endParaRPr lang="en-US" sz="1800" dirty="0">
              <a:solidFill>
                <a:schemeClr val="lt1"/>
              </a:solidFill>
              <a:latin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25ACB-2A8B-40C3-9CE7-F009988BBC92}"/>
              </a:ext>
            </a:extLst>
          </p:cNvPr>
          <p:cNvSpPr>
            <a:spLocks noGrp="1"/>
          </p:cNvSpPr>
          <p:nvPr>
            <p:ph type="title"/>
          </p:nvPr>
        </p:nvSpPr>
        <p:spPr>
          <a:xfrm>
            <a:off x="1800846" y="336608"/>
            <a:ext cx="10095600" cy="506100"/>
          </a:xfrm>
        </p:spPr>
        <p:txBody>
          <a:bodyPr/>
          <a:lstStyle/>
          <a:p>
            <a:r>
              <a:rPr lang="es-ES" sz="2300" b="1" dirty="0">
                <a:solidFill>
                  <a:schemeClr val="tx1">
                    <a:lumMod val="95000"/>
                    <a:lumOff val="5000"/>
                  </a:schemeClr>
                </a:solidFill>
              </a:rPr>
              <a:t>Modelo ASSURE de </a:t>
            </a:r>
            <a:r>
              <a:rPr lang="es-ES" sz="2300" b="1" dirty="0" err="1">
                <a:solidFill>
                  <a:schemeClr val="tx1">
                    <a:lumMod val="95000"/>
                    <a:lumOff val="5000"/>
                  </a:schemeClr>
                </a:solidFill>
              </a:rPr>
              <a:t>Heinich</a:t>
            </a:r>
            <a:r>
              <a:rPr lang="es-ES" sz="2300" b="1" dirty="0">
                <a:solidFill>
                  <a:schemeClr val="tx1">
                    <a:lumMod val="95000"/>
                    <a:lumOff val="5000"/>
                  </a:schemeClr>
                </a:solidFill>
              </a:rPr>
              <a:t> y colaboradores (1993)</a:t>
            </a:r>
            <a:endParaRPr lang="en-US" sz="2300" dirty="0">
              <a:solidFill>
                <a:schemeClr val="tx1">
                  <a:lumMod val="95000"/>
                  <a:lumOff val="5000"/>
                </a:schemeClr>
              </a:solidFill>
            </a:endParaRPr>
          </a:p>
        </p:txBody>
      </p:sp>
      <p:sp>
        <p:nvSpPr>
          <p:cNvPr id="3" name="Marcador de texto 2">
            <a:extLst>
              <a:ext uri="{FF2B5EF4-FFF2-40B4-BE49-F238E27FC236}">
                <a16:creationId xmlns:a16="http://schemas.microsoft.com/office/drawing/2014/main" id="{03FC4751-F80F-43EC-B1EF-0B85869E07D0}"/>
              </a:ext>
            </a:extLst>
          </p:cNvPr>
          <p:cNvSpPr>
            <a:spLocks noGrp="1"/>
          </p:cNvSpPr>
          <p:nvPr>
            <p:ph type="body" idx="1"/>
          </p:nvPr>
        </p:nvSpPr>
        <p:spPr>
          <a:xfrm>
            <a:off x="1182200" y="2043142"/>
            <a:ext cx="3105002" cy="3593142"/>
          </a:xfrm>
        </p:spPr>
        <p:txBody>
          <a:bodyPr/>
          <a:lstStyle/>
          <a:p>
            <a:r>
              <a:rPr lang="es-AR" sz="1800" b="1" dirty="0">
                <a:solidFill>
                  <a:schemeClr val="tx1">
                    <a:lumMod val="95000"/>
                    <a:lumOff val="5000"/>
                  </a:schemeClr>
                </a:solidFill>
              </a:rPr>
              <a:t>Tiene sus raíces teóricas en el constructivismo: parte de las características concretas del estudiante y sus estilos de aprendizaje, fomentando su participación activa y comprometida</a:t>
            </a:r>
            <a:endParaRPr lang="en-US" sz="1800" b="1" dirty="0">
              <a:solidFill>
                <a:schemeClr val="tx1">
                  <a:lumMod val="95000"/>
                  <a:lumOff val="5000"/>
                </a:schemeClr>
              </a:solidFill>
            </a:endParaRPr>
          </a:p>
        </p:txBody>
      </p:sp>
      <p:sp>
        <p:nvSpPr>
          <p:cNvPr id="4" name="Marcador de número de diapositiva 3">
            <a:extLst>
              <a:ext uri="{FF2B5EF4-FFF2-40B4-BE49-F238E27FC236}">
                <a16:creationId xmlns:a16="http://schemas.microsoft.com/office/drawing/2014/main" id="{31BBA4C1-F300-42A1-9AD9-F95858DCCB51}"/>
              </a:ext>
            </a:extLst>
          </p:cNvPr>
          <p:cNvSpPr>
            <a:spLocks noGrp="1"/>
          </p:cNvSpPr>
          <p:nvPr>
            <p:ph type="sldNum" idx="12"/>
          </p:nvPr>
        </p:nvSpPr>
        <p:spPr/>
        <p:txBody>
          <a:bodyPr/>
          <a:lstStyle/>
          <a:p>
            <a:fld id="{00000000-1234-1234-1234-123412341234}" type="slidenum">
              <a:rPr lang="en-US" smtClean="0"/>
              <a:pPr/>
              <a:t>10</a:t>
            </a:fld>
            <a:endParaRPr lang="en-US"/>
          </a:p>
        </p:txBody>
      </p:sp>
      <p:pic>
        <p:nvPicPr>
          <p:cNvPr id="6" name="Imagen 5">
            <a:extLst>
              <a:ext uri="{FF2B5EF4-FFF2-40B4-BE49-F238E27FC236}">
                <a16:creationId xmlns:a16="http://schemas.microsoft.com/office/drawing/2014/main" id="{923364D8-AE97-40D8-BA61-1701C6400587}"/>
              </a:ext>
            </a:extLst>
          </p:cNvPr>
          <p:cNvPicPr>
            <a:picLocks noChangeAspect="1"/>
          </p:cNvPicPr>
          <p:nvPr/>
        </p:nvPicPr>
        <p:blipFill>
          <a:blip r:embed="rId2"/>
          <a:stretch>
            <a:fillRect/>
          </a:stretch>
        </p:blipFill>
        <p:spPr>
          <a:xfrm>
            <a:off x="6055621" y="3587921"/>
            <a:ext cx="3946148" cy="3004156"/>
          </a:xfrm>
          <a:prstGeom prst="rect">
            <a:avLst/>
          </a:prstGeom>
        </p:spPr>
      </p:pic>
      <p:pic>
        <p:nvPicPr>
          <p:cNvPr id="5" name="Imagen 4">
            <a:extLst>
              <a:ext uri="{FF2B5EF4-FFF2-40B4-BE49-F238E27FC236}">
                <a16:creationId xmlns:a16="http://schemas.microsoft.com/office/drawing/2014/main" id="{F0F5C685-FE8F-4C0D-BA2A-09802EFE8781}"/>
              </a:ext>
            </a:extLst>
          </p:cNvPr>
          <p:cNvPicPr/>
          <p:nvPr/>
        </p:nvPicPr>
        <p:blipFill>
          <a:blip r:embed="rId3">
            <a:extLst>
              <a:ext uri="{28A0092B-C50C-407E-A947-70E740481C1C}">
                <a14:useLocalDpi xmlns:a14="http://schemas.microsoft.com/office/drawing/2010/main" val="0"/>
              </a:ext>
            </a:extLst>
          </a:blip>
          <a:stretch>
            <a:fillRect/>
          </a:stretch>
        </p:blipFill>
        <p:spPr>
          <a:xfrm>
            <a:off x="4991826" y="1331258"/>
            <a:ext cx="6577321" cy="1938821"/>
          </a:xfrm>
          <a:prstGeom prst="rect">
            <a:avLst/>
          </a:prstGeom>
        </p:spPr>
      </p:pic>
      <p:sp>
        <p:nvSpPr>
          <p:cNvPr id="7" name="Shape 432">
            <a:extLst>
              <a:ext uri="{FF2B5EF4-FFF2-40B4-BE49-F238E27FC236}">
                <a16:creationId xmlns:a16="http://schemas.microsoft.com/office/drawing/2014/main" id="{9B949463-000B-48FD-8D6F-9357CEC94382}"/>
              </a:ext>
            </a:extLst>
          </p:cNvPr>
          <p:cNvSpPr/>
          <p:nvPr/>
        </p:nvSpPr>
        <p:spPr>
          <a:xfrm>
            <a:off x="295554" y="0"/>
            <a:ext cx="1191446" cy="992162"/>
          </a:xfrm>
          <a:custGeom>
            <a:avLst/>
            <a:gdLst/>
            <a:ahLst/>
            <a:cxnLst/>
            <a:rect l="0" t="0" r="0" b="0"/>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24032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625C943-1E0B-4F2C-8258-B7D6CCD9ACCD}"/>
              </a:ext>
            </a:extLst>
          </p:cNvPr>
          <p:cNvSpPr>
            <a:spLocks noGrp="1"/>
          </p:cNvSpPr>
          <p:nvPr>
            <p:ph type="title"/>
          </p:nvPr>
        </p:nvSpPr>
        <p:spPr>
          <a:xfrm>
            <a:off x="1803674" y="222889"/>
            <a:ext cx="7179922" cy="506100"/>
          </a:xfrm>
        </p:spPr>
        <p:txBody>
          <a:bodyPr/>
          <a:lstStyle/>
          <a:p>
            <a:r>
              <a:rPr lang="es-ES" sz="2400" b="1" dirty="0">
                <a:solidFill>
                  <a:schemeClr val="tx1">
                    <a:lumMod val="95000"/>
                    <a:lumOff val="5000"/>
                  </a:schemeClr>
                </a:solidFill>
              </a:rPr>
              <a:t>Modelo </a:t>
            </a:r>
            <a:r>
              <a:rPr lang="es-ES" sz="2400" b="1" dirty="0" err="1">
                <a:solidFill>
                  <a:schemeClr val="tx1">
                    <a:lumMod val="95000"/>
                    <a:lumOff val="5000"/>
                  </a:schemeClr>
                </a:solidFill>
              </a:rPr>
              <a:t>Jonassen</a:t>
            </a:r>
            <a:r>
              <a:rPr lang="es-ES" sz="2400" b="1" dirty="0">
                <a:solidFill>
                  <a:schemeClr val="tx1">
                    <a:lumMod val="95000"/>
                    <a:lumOff val="5000"/>
                  </a:schemeClr>
                </a:solidFill>
              </a:rPr>
              <a:t>, 1999</a:t>
            </a:r>
            <a:endParaRPr lang="en-US" sz="2400" b="1" dirty="0">
              <a:solidFill>
                <a:schemeClr val="tx1">
                  <a:lumMod val="95000"/>
                  <a:lumOff val="5000"/>
                </a:schemeClr>
              </a:solidFill>
            </a:endParaRPr>
          </a:p>
        </p:txBody>
      </p:sp>
      <p:sp>
        <p:nvSpPr>
          <p:cNvPr id="3" name="Marcador de texto 2">
            <a:extLst>
              <a:ext uri="{FF2B5EF4-FFF2-40B4-BE49-F238E27FC236}">
                <a16:creationId xmlns:a16="http://schemas.microsoft.com/office/drawing/2014/main" id="{53347057-DF81-498D-B109-115548AC688D}"/>
              </a:ext>
            </a:extLst>
          </p:cNvPr>
          <p:cNvSpPr>
            <a:spLocks noGrp="1"/>
          </p:cNvSpPr>
          <p:nvPr>
            <p:ph type="body" idx="1"/>
          </p:nvPr>
        </p:nvSpPr>
        <p:spPr>
          <a:xfrm>
            <a:off x="1376976" y="1890209"/>
            <a:ext cx="2627290" cy="3812083"/>
          </a:xfrm>
        </p:spPr>
        <p:txBody>
          <a:bodyPr/>
          <a:lstStyle/>
          <a:p>
            <a:r>
              <a:rPr lang="es-ES" sz="1800" b="1" dirty="0">
                <a:solidFill>
                  <a:schemeClr val="tx1">
                    <a:lumMod val="95000"/>
                    <a:lumOff val="5000"/>
                  </a:schemeClr>
                </a:solidFill>
              </a:rPr>
              <a:t>Modelo para el diseño de Ambientes de Aprendizaje Constructivistas que enfatiza el papel del estudiante en la construcción del conocimiento (aprender haciendo).</a:t>
            </a:r>
            <a:endParaRPr lang="en-US" sz="1800" b="1" dirty="0">
              <a:solidFill>
                <a:schemeClr val="tx1">
                  <a:lumMod val="95000"/>
                  <a:lumOff val="5000"/>
                </a:schemeClr>
              </a:solidFill>
            </a:endParaRPr>
          </a:p>
        </p:txBody>
      </p:sp>
      <p:sp>
        <p:nvSpPr>
          <p:cNvPr id="4" name="Marcador de número de diapositiva 3">
            <a:extLst>
              <a:ext uri="{FF2B5EF4-FFF2-40B4-BE49-F238E27FC236}">
                <a16:creationId xmlns:a16="http://schemas.microsoft.com/office/drawing/2014/main" id="{53D08E56-B3EC-4A83-8114-C54576824F88}"/>
              </a:ext>
            </a:extLst>
          </p:cNvPr>
          <p:cNvSpPr>
            <a:spLocks noGrp="1"/>
          </p:cNvSpPr>
          <p:nvPr>
            <p:ph type="sldNum" idx="12"/>
          </p:nvPr>
        </p:nvSpPr>
        <p:spPr/>
        <p:txBody>
          <a:bodyPr/>
          <a:lstStyle/>
          <a:p>
            <a:fld id="{00000000-1234-1234-1234-123412341234}" type="slidenum">
              <a:rPr lang="en-US" smtClean="0"/>
              <a:pPr/>
              <a:t>11</a:t>
            </a:fld>
            <a:endParaRPr lang="en-US"/>
          </a:p>
        </p:txBody>
      </p:sp>
      <p:pic>
        <p:nvPicPr>
          <p:cNvPr id="5" name="Imagen 4">
            <a:extLst>
              <a:ext uri="{FF2B5EF4-FFF2-40B4-BE49-F238E27FC236}">
                <a16:creationId xmlns:a16="http://schemas.microsoft.com/office/drawing/2014/main" id="{516153DC-CA25-49CA-9476-2938C133A700}"/>
              </a:ext>
            </a:extLst>
          </p:cNvPr>
          <p:cNvPicPr>
            <a:picLocks noChangeAspect="1"/>
          </p:cNvPicPr>
          <p:nvPr/>
        </p:nvPicPr>
        <p:blipFill>
          <a:blip r:embed="rId2"/>
          <a:stretch>
            <a:fillRect/>
          </a:stretch>
        </p:blipFill>
        <p:spPr>
          <a:xfrm>
            <a:off x="5393635" y="1125772"/>
            <a:ext cx="5579165" cy="5678994"/>
          </a:xfrm>
          <a:prstGeom prst="rect">
            <a:avLst/>
          </a:prstGeom>
          <a:ln>
            <a:noFill/>
          </a:ln>
          <a:effectLst>
            <a:outerShdw blurRad="292100" dist="139700" dir="2700000" algn="tl" rotWithShape="0">
              <a:srgbClr val="333333">
                <a:alpha val="65000"/>
              </a:srgbClr>
            </a:outerShdw>
          </a:effectLst>
        </p:spPr>
      </p:pic>
      <p:sp>
        <p:nvSpPr>
          <p:cNvPr id="7" name="Shape 432">
            <a:extLst>
              <a:ext uri="{FF2B5EF4-FFF2-40B4-BE49-F238E27FC236}">
                <a16:creationId xmlns:a16="http://schemas.microsoft.com/office/drawing/2014/main" id="{38BA9E8A-AAA9-4813-8730-722500ED34B1}"/>
              </a:ext>
            </a:extLst>
          </p:cNvPr>
          <p:cNvSpPr/>
          <p:nvPr/>
        </p:nvSpPr>
        <p:spPr>
          <a:xfrm>
            <a:off x="185530" y="-20142"/>
            <a:ext cx="1191446" cy="992162"/>
          </a:xfrm>
          <a:custGeom>
            <a:avLst/>
            <a:gdLst/>
            <a:ahLst/>
            <a:cxnLst/>
            <a:rect l="0" t="0" r="0" b="0"/>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14282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70" name="Shape 370"/>
          <p:cNvSpPr txBox="1">
            <a:spLocks noGrp="1"/>
          </p:cNvSpPr>
          <p:nvPr>
            <p:ph type="sldNum" idx="12"/>
          </p:nvPr>
        </p:nvSpPr>
        <p:spPr>
          <a:xfrm>
            <a:off x="10004584" y="6333134"/>
            <a:ext cx="548700" cy="525000"/>
          </a:xfrm>
          <a:prstGeom prst="rect">
            <a:avLst/>
          </a:prstGeom>
        </p:spPr>
        <p:txBody>
          <a:bodyPr spcFirstLastPara="1" wrap="square" lIns="91425" tIns="91425" rIns="91425" bIns="91425" anchor="t" anchorCtr="0">
            <a:noAutofit/>
          </a:bodyPr>
          <a:lstStyle/>
          <a:p>
            <a:fld id="{00000000-1234-1234-1234-123412341234}" type="slidenum">
              <a:rPr lang="en"/>
              <a:pPr/>
              <a:t>12</a:t>
            </a:fld>
            <a:endParaRPr/>
          </a:p>
        </p:txBody>
      </p:sp>
      <p:sp>
        <p:nvSpPr>
          <p:cNvPr id="9" name="Shape 298">
            <a:extLst>
              <a:ext uri="{FF2B5EF4-FFF2-40B4-BE49-F238E27FC236}">
                <a16:creationId xmlns:a16="http://schemas.microsoft.com/office/drawing/2014/main" id="{867340D3-CF32-4CE1-9B56-143657AE8B55}"/>
              </a:ext>
            </a:extLst>
          </p:cNvPr>
          <p:cNvSpPr txBox="1">
            <a:spLocks noGrp="1"/>
          </p:cNvSpPr>
          <p:nvPr>
            <p:ph type="title"/>
          </p:nvPr>
        </p:nvSpPr>
        <p:spPr>
          <a:xfrm>
            <a:off x="1730519" y="414873"/>
            <a:ext cx="7571700" cy="506100"/>
          </a:xfrm>
          <a:prstGeom prst="rect">
            <a:avLst/>
          </a:prstGeom>
        </p:spPr>
        <p:txBody>
          <a:bodyPr spcFirstLastPara="1" wrap="square" lIns="91425" tIns="91425" rIns="91425" bIns="91425" anchor="b" anchorCtr="0">
            <a:noAutofit/>
          </a:bodyPr>
          <a:lstStyle/>
          <a:p>
            <a:r>
              <a:rPr lang="en-US" sz="2400" b="1" dirty="0" err="1">
                <a:solidFill>
                  <a:schemeClr val="bg1"/>
                </a:solidFill>
              </a:rPr>
              <a:t>Relación</a:t>
            </a:r>
            <a:r>
              <a:rPr lang="en-US" sz="2400" b="1" dirty="0">
                <a:solidFill>
                  <a:schemeClr val="bg1"/>
                </a:solidFill>
              </a:rPr>
              <a:t> entre los  </a:t>
            </a:r>
            <a:r>
              <a:rPr lang="en" sz="2400" b="1" dirty="0">
                <a:solidFill>
                  <a:schemeClr val="bg1"/>
                </a:solidFill>
                <a:latin typeface="Homemade Apple"/>
                <a:ea typeface="Homemade Apple"/>
                <a:cs typeface="Homemade Apple"/>
                <a:sym typeface="Homemade Apple"/>
              </a:rPr>
              <a:t>concepts</a:t>
            </a:r>
            <a:r>
              <a:rPr lang="en-US" sz="2400" b="1" dirty="0">
                <a:solidFill>
                  <a:schemeClr val="bg1"/>
                </a:solidFill>
                <a:latin typeface="Homemade Apple"/>
                <a:ea typeface="Homemade Apple"/>
                <a:cs typeface="Homemade Apple"/>
                <a:sym typeface="Homemade Apple"/>
              </a:rPr>
              <a:t>s</a:t>
            </a:r>
            <a:endParaRPr sz="2400" b="1" dirty="0">
              <a:solidFill>
                <a:schemeClr val="bg1"/>
              </a:solidFill>
              <a:latin typeface="Homemade Apple"/>
              <a:ea typeface="Homemade Apple"/>
              <a:cs typeface="Homemade Apple"/>
              <a:sym typeface="Homemade Apple"/>
            </a:endParaRPr>
          </a:p>
        </p:txBody>
      </p:sp>
      <p:pic>
        <p:nvPicPr>
          <p:cNvPr id="10" name="Imagen 9" descr="Imagen que contiene LEGO, juguete&#10;&#10;Descripción generada con confianza muy alta">
            <a:extLst>
              <a:ext uri="{FF2B5EF4-FFF2-40B4-BE49-F238E27FC236}">
                <a16:creationId xmlns:a16="http://schemas.microsoft.com/office/drawing/2014/main" id="{5C83F146-943E-448B-B290-5CBF0E87D1C5}"/>
              </a:ext>
            </a:extLst>
          </p:cNvPr>
          <p:cNvPicPr>
            <a:picLocks noChangeAspect="1"/>
          </p:cNvPicPr>
          <p:nvPr/>
        </p:nvPicPr>
        <p:blipFill>
          <a:blip r:embed="rId3"/>
          <a:stretch>
            <a:fillRect/>
          </a:stretch>
        </p:blipFill>
        <p:spPr>
          <a:xfrm>
            <a:off x="1938842" y="1156994"/>
            <a:ext cx="2714652" cy="2413024"/>
          </a:xfrm>
          <a:prstGeom prst="rect">
            <a:avLst/>
          </a:prstGeom>
          <a:effectLst>
            <a:softEdge rad="635000"/>
          </a:effectLst>
        </p:spPr>
      </p:pic>
      <p:sp>
        <p:nvSpPr>
          <p:cNvPr id="11" name="Shape 310">
            <a:extLst>
              <a:ext uri="{FF2B5EF4-FFF2-40B4-BE49-F238E27FC236}">
                <a16:creationId xmlns:a16="http://schemas.microsoft.com/office/drawing/2014/main" id="{3A40A62D-F0D9-49AD-87D6-D69CD066B7F5}"/>
              </a:ext>
            </a:extLst>
          </p:cNvPr>
          <p:cNvSpPr/>
          <p:nvPr/>
        </p:nvSpPr>
        <p:spPr>
          <a:xfrm>
            <a:off x="2301831" y="2003407"/>
            <a:ext cx="409497" cy="39885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endParaRPr>
              <a:solidFill>
                <a:schemeClr val="tx1"/>
              </a:solidFill>
            </a:endParaRPr>
          </a:p>
        </p:txBody>
      </p:sp>
      <p:sp>
        <p:nvSpPr>
          <p:cNvPr id="12" name="Shape 301">
            <a:extLst>
              <a:ext uri="{FF2B5EF4-FFF2-40B4-BE49-F238E27FC236}">
                <a16:creationId xmlns:a16="http://schemas.microsoft.com/office/drawing/2014/main" id="{D4B1A14F-42BB-4840-9642-A5C7FDC19DEE}"/>
              </a:ext>
            </a:extLst>
          </p:cNvPr>
          <p:cNvSpPr txBox="1">
            <a:spLocks/>
          </p:cNvSpPr>
          <p:nvPr/>
        </p:nvSpPr>
        <p:spPr>
          <a:xfrm>
            <a:off x="1730519" y="3429000"/>
            <a:ext cx="2419800" cy="32670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b="1" dirty="0">
                <a:solidFill>
                  <a:schemeClr val="tx1"/>
                </a:solidFill>
                <a:highlight>
                  <a:srgbClr val="FFFF00"/>
                </a:highlight>
              </a:rPr>
              <a:t>OA</a:t>
            </a:r>
          </a:p>
          <a:p>
            <a:r>
              <a:rPr lang="es-ES" sz="1800" dirty="0">
                <a:solidFill>
                  <a:schemeClr val="bg1"/>
                </a:solidFill>
              </a:rPr>
              <a:t>Creación de materiales y recursos aplicados a la educación más flexibles orientados al aprendizaje interactivo y colaborativo</a:t>
            </a:r>
          </a:p>
          <a:p>
            <a:endParaRPr lang="es-ES" sz="1200" dirty="0"/>
          </a:p>
        </p:txBody>
      </p:sp>
      <p:sp>
        <p:nvSpPr>
          <p:cNvPr id="13" name="Shape 428">
            <a:extLst>
              <a:ext uri="{FF2B5EF4-FFF2-40B4-BE49-F238E27FC236}">
                <a16:creationId xmlns:a16="http://schemas.microsoft.com/office/drawing/2014/main" id="{7A26FB50-221F-4285-AACD-3C0A60F2FAD9}"/>
              </a:ext>
            </a:extLst>
          </p:cNvPr>
          <p:cNvSpPr/>
          <p:nvPr/>
        </p:nvSpPr>
        <p:spPr>
          <a:xfrm>
            <a:off x="5749519" y="1549697"/>
            <a:ext cx="434499" cy="242503"/>
          </a:xfrm>
          <a:custGeom>
            <a:avLst/>
            <a:gdLst/>
            <a:ahLst/>
            <a:cxnLst/>
            <a:rect l="0" t="0" r="0" b="0"/>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 name="Shape 308">
            <a:extLst>
              <a:ext uri="{FF2B5EF4-FFF2-40B4-BE49-F238E27FC236}">
                <a16:creationId xmlns:a16="http://schemas.microsoft.com/office/drawing/2014/main" id="{A618AD19-CBC6-4668-B7D8-3D0CF4728448}"/>
              </a:ext>
            </a:extLst>
          </p:cNvPr>
          <p:cNvSpPr/>
          <p:nvPr/>
        </p:nvSpPr>
        <p:spPr>
          <a:xfrm>
            <a:off x="6450394" y="1463533"/>
            <a:ext cx="345681" cy="414830"/>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 name="Shape 306">
            <a:extLst>
              <a:ext uri="{FF2B5EF4-FFF2-40B4-BE49-F238E27FC236}">
                <a16:creationId xmlns:a16="http://schemas.microsoft.com/office/drawing/2014/main" id="{ABF23AB1-8A19-456D-9987-6180B9B71666}"/>
              </a:ext>
            </a:extLst>
          </p:cNvPr>
          <p:cNvSpPr/>
          <p:nvPr/>
        </p:nvSpPr>
        <p:spPr>
          <a:xfrm>
            <a:off x="7108536" y="1486438"/>
            <a:ext cx="343014" cy="363230"/>
          </a:xfrm>
          <a:custGeom>
            <a:avLst/>
            <a:gdLst/>
            <a:ahLst/>
            <a:cxnLst/>
            <a:rect l="0" t="0" r="0" b="0"/>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 name="Shape 432">
            <a:extLst>
              <a:ext uri="{FF2B5EF4-FFF2-40B4-BE49-F238E27FC236}">
                <a16:creationId xmlns:a16="http://schemas.microsoft.com/office/drawing/2014/main" id="{8EA6B893-63AF-470E-9EBC-94737F45A9D8}"/>
              </a:ext>
            </a:extLst>
          </p:cNvPr>
          <p:cNvSpPr/>
          <p:nvPr/>
        </p:nvSpPr>
        <p:spPr>
          <a:xfrm>
            <a:off x="7675400" y="1476455"/>
            <a:ext cx="492437" cy="398329"/>
          </a:xfrm>
          <a:custGeom>
            <a:avLst/>
            <a:gdLst/>
            <a:ahLst/>
            <a:cxnLst/>
            <a:rect l="0" t="0" r="0" b="0"/>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 name="Shape 304">
            <a:extLst>
              <a:ext uri="{FF2B5EF4-FFF2-40B4-BE49-F238E27FC236}">
                <a16:creationId xmlns:a16="http://schemas.microsoft.com/office/drawing/2014/main" id="{146302C8-7473-4009-9FD0-4A77BCC5FD3C}"/>
              </a:ext>
            </a:extLst>
          </p:cNvPr>
          <p:cNvSpPr txBox="1">
            <a:spLocks noGrp="1"/>
          </p:cNvSpPr>
          <p:nvPr>
            <p:ph type="body" idx="1"/>
          </p:nvPr>
        </p:nvSpPr>
        <p:spPr>
          <a:xfrm>
            <a:off x="5608222" y="1907135"/>
            <a:ext cx="4945062" cy="5056187"/>
          </a:xfrm>
          <a:prstGeom prst="rect">
            <a:avLst/>
          </a:prstGeom>
        </p:spPr>
        <p:txBody>
          <a:bodyPr spcFirstLastPara="1" wrap="square" lIns="91425" tIns="91425" rIns="91425" bIns="91425" anchor="t" anchorCtr="0">
            <a:noAutofit/>
          </a:bodyPr>
          <a:lstStyle/>
          <a:p>
            <a:pPr marL="0" indent="0">
              <a:buNone/>
            </a:pPr>
            <a:r>
              <a:rPr lang="es-ES" b="1" dirty="0"/>
              <a:t>DI + Modelos metodológicos</a:t>
            </a:r>
          </a:p>
          <a:p>
            <a:pPr marL="342900" indent="-342900">
              <a:buFont typeface="+mj-lt"/>
              <a:buAutoNum type="arabicPeriod"/>
            </a:pPr>
            <a:r>
              <a:rPr lang="es-AR" sz="1600" dirty="0"/>
              <a:t>Diagnóstico de las necesidades de los estudiantes;</a:t>
            </a:r>
          </a:p>
          <a:p>
            <a:pPr marL="342900" indent="-342900">
              <a:buFont typeface="+mj-lt"/>
              <a:buAutoNum type="arabicPeriod"/>
            </a:pPr>
            <a:r>
              <a:rPr lang="es-AR" sz="1600" dirty="0"/>
              <a:t> Propuesta de unidades didácticas y determinación de conocimientos previos del estudiante;</a:t>
            </a:r>
          </a:p>
          <a:p>
            <a:pPr marL="342900" indent="-342900">
              <a:buFont typeface="+mj-lt"/>
              <a:buAutoNum type="arabicPeriod"/>
            </a:pPr>
            <a:r>
              <a:rPr lang="es-AR" sz="1600" dirty="0"/>
              <a:t>Propuesta de estrategias de aprendizaje y materiales de acuerdo con intereses y necesidades de los estudiantes;</a:t>
            </a:r>
          </a:p>
          <a:p>
            <a:pPr marL="342900" indent="-342900">
              <a:buFont typeface="+mj-lt"/>
              <a:buAutoNum type="arabicPeriod"/>
            </a:pPr>
            <a:r>
              <a:rPr lang="es-AR" sz="1600" dirty="0"/>
              <a:t>Proceso de retroalimentación en el cual el profesor retroalimenta a los estudiantes sobre los avances y debilidades encontradas en su aprendizaje.</a:t>
            </a:r>
            <a:endParaRPr lang="en-US" sz="1600" dirty="0"/>
          </a:p>
          <a:p>
            <a:pPr marL="101600" indent="0">
              <a:buNone/>
            </a:pPr>
            <a:r>
              <a:rPr lang="es-AR" sz="1600" dirty="0"/>
              <a:t>A partir de esta última etapa se reinicia el ciclo que deberá realizarse para cada unidad temática.</a:t>
            </a:r>
          </a:p>
          <a:p>
            <a:pPr marL="101600" indent="0">
              <a:buNone/>
            </a:pPr>
            <a:r>
              <a:rPr lang="es-AR" sz="1600" dirty="0"/>
              <a:t>(MENA, 1992; </a:t>
            </a:r>
            <a:r>
              <a:rPr lang="en-US" sz="1600" dirty="0"/>
              <a:t>İŞMAN</a:t>
            </a:r>
            <a:r>
              <a:rPr lang="es-AR" sz="1600" dirty="0"/>
              <a:t>, 2005)</a:t>
            </a:r>
            <a:endParaRPr lang="en-US" sz="1600" dirty="0"/>
          </a:p>
          <a:p>
            <a:pPr marL="0" indent="0">
              <a:buNone/>
            </a:pPr>
            <a:endParaRPr b="1" dirty="0"/>
          </a:p>
          <a:p>
            <a:pPr marL="0" indent="0">
              <a:buNone/>
            </a:pPr>
            <a:endParaRPr sz="1200" dirty="0"/>
          </a:p>
        </p:txBody>
      </p:sp>
    </p:spTree>
    <p:extLst>
      <p:ext uri="{BB962C8B-B14F-4D97-AF65-F5344CB8AC3E}">
        <p14:creationId xmlns:p14="http://schemas.microsoft.com/office/powerpoint/2010/main" val="3272930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Shape 227" descr="_0006_DeathtoStock_Wired10.jpg"/>
          <p:cNvPicPr preferRelativeResize="0"/>
          <p:nvPr/>
        </p:nvPicPr>
        <p:blipFill>
          <a:blip r:embed="rId3">
            <a:alphaModFix amt="37000"/>
          </a:blip>
          <a:stretch>
            <a:fillRect/>
          </a:stretch>
        </p:blipFill>
        <p:spPr>
          <a:xfrm>
            <a:off x="0" y="0"/>
            <a:ext cx="12192000" cy="6858000"/>
          </a:xfrm>
          <a:prstGeom prst="rect">
            <a:avLst/>
          </a:prstGeom>
          <a:noFill/>
          <a:ln>
            <a:noFill/>
          </a:ln>
        </p:spPr>
      </p:pic>
      <p:sp>
        <p:nvSpPr>
          <p:cNvPr id="229" name="Shape 229"/>
          <p:cNvSpPr txBox="1">
            <a:spLocks noGrp="1"/>
          </p:cNvSpPr>
          <p:nvPr>
            <p:ph type="sldNum" idx="12"/>
          </p:nvPr>
        </p:nvSpPr>
        <p:spPr>
          <a:xfrm>
            <a:off x="10004584" y="6333134"/>
            <a:ext cx="548700" cy="525000"/>
          </a:xfrm>
          <a:prstGeom prst="rect">
            <a:avLst/>
          </a:prstGeom>
        </p:spPr>
        <p:txBody>
          <a:bodyPr spcFirstLastPara="1" wrap="square" lIns="91425" tIns="91425" rIns="91425" bIns="91425" anchor="t" anchorCtr="0">
            <a:noAutofit/>
          </a:bodyPr>
          <a:lstStyle/>
          <a:p>
            <a:fld id="{00000000-1234-1234-1234-123412341234}" type="slidenum">
              <a:rPr lang="en"/>
              <a:pPr/>
              <a:t>13</a:t>
            </a:fld>
            <a:endParaRPr/>
          </a:p>
        </p:txBody>
      </p:sp>
      <p:sp>
        <p:nvSpPr>
          <p:cNvPr id="228" name="Shape 228"/>
          <p:cNvSpPr txBox="1">
            <a:spLocks noGrp="1"/>
          </p:cNvSpPr>
          <p:nvPr>
            <p:ph type="body" idx="4294967295"/>
          </p:nvPr>
        </p:nvSpPr>
        <p:spPr>
          <a:xfrm>
            <a:off x="2919413" y="715617"/>
            <a:ext cx="7191996" cy="5141843"/>
          </a:xfrm>
          <a:prstGeom prst="rect">
            <a:avLst/>
          </a:prstGeom>
          <a:solidFill>
            <a:srgbClr val="20124D">
              <a:alpha val="21540"/>
            </a:srgbClr>
          </a:solidFill>
        </p:spPr>
        <p:txBody>
          <a:bodyPr spcFirstLastPara="1" wrap="square" lIns="91425" tIns="91425" rIns="91425" bIns="91425" anchor="ctr" anchorCtr="0">
            <a:noAutofit/>
          </a:bodyPr>
          <a:lstStyle/>
          <a:p>
            <a:pPr marL="0" indent="0" algn="ctr">
              <a:buNone/>
            </a:pPr>
            <a:r>
              <a:rPr lang="en" dirty="0"/>
              <a:t>¿</a:t>
            </a:r>
            <a:r>
              <a:rPr lang="en-US" dirty="0" err="1"/>
              <a:t>Qué</a:t>
            </a:r>
            <a:r>
              <a:rPr lang="en-US" dirty="0"/>
              <a:t> </a:t>
            </a:r>
            <a:r>
              <a:rPr lang="en-US" dirty="0" err="1"/>
              <a:t>implicancia</a:t>
            </a:r>
            <a:r>
              <a:rPr lang="en-US" dirty="0"/>
              <a:t> </a:t>
            </a:r>
            <a:r>
              <a:rPr lang="en-US" dirty="0" err="1"/>
              <a:t>tienen</a:t>
            </a:r>
            <a:r>
              <a:rPr lang="en-US" dirty="0"/>
              <a:t> los OA </a:t>
            </a:r>
            <a:r>
              <a:rPr lang="en-US" dirty="0" err="1"/>
              <a:t>en</a:t>
            </a:r>
            <a:r>
              <a:rPr lang="en-US" dirty="0"/>
              <a:t> la  </a:t>
            </a:r>
            <a:r>
              <a:rPr lang="en-US" dirty="0" err="1"/>
              <a:t>EaD</a:t>
            </a:r>
            <a:r>
              <a:rPr lang="en" dirty="0"/>
              <a:t>?</a:t>
            </a:r>
          </a:p>
          <a:p>
            <a:pPr marL="0" indent="0" algn="ctr">
              <a:buNone/>
            </a:pPr>
            <a:endParaRPr lang="es-AR" dirty="0"/>
          </a:p>
          <a:p>
            <a:pPr marL="0" indent="0" algn="ctr">
              <a:buNone/>
            </a:pPr>
            <a:r>
              <a:rPr lang="es-AR" sz="2000" dirty="0"/>
              <a:t>El desarrollo de OA de calidad es un área interdisciplinaria</a:t>
            </a:r>
          </a:p>
          <a:p>
            <a:pPr marL="0" indent="0" algn="ctr">
              <a:buNone/>
            </a:pPr>
            <a:endParaRPr lang="es-AR" sz="2000" dirty="0"/>
          </a:p>
          <a:p>
            <a:pPr marL="0" indent="0" algn="ctr">
              <a:buNone/>
            </a:pPr>
            <a:r>
              <a:rPr lang="es-AR" sz="2000" dirty="0"/>
              <a:t>La actuación indiscutible del rol del profesor en el proceso de producción de contenidos instruccionales digitales más complejos</a:t>
            </a:r>
            <a:endParaRPr lang="en" sz="2000" dirty="0"/>
          </a:p>
          <a:p>
            <a:pPr marL="0" indent="0" algn="ctr">
              <a:buNone/>
            </a:pPr>
            <a:endParaRPr lang="es-ES" dirty="0">
              <a:latin typeface="Homemade Apple"/>
              <a:ea typeface="Homemade Apple"/>
              <a:cs typeface="Homemade Apple"/>
              <a:sym typeface="Homemade Appl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Shape 359" descr="_0010_DeathtoStock_Wired4.jpg"/>
          <p:cNvPicPr preferRelativeResize="0"/>
          <p:nvPr/>
        </p:nvPicPr>
        <p:blipFill>
          <a:blip r:embed="rId3">
            <a:alphaModFix amt="20000"/>
          </a:blip>
          <a:stretch>
            <a:fillRect/>
          </a:stretch>
        </p:blipFill>
        <p:spPr>
          <a:xfrm>
            <a:off x="0" y="0"/>
            <a:ext cx="12192000" cy="6858000"/>
          </a:xfrm>
          <a:prstGeom prst="rect">
            <a:avLst/>
          </a:prstGeom>
          <a:noFill/>
          <a:ln>
            <a:noFill/>
          </a:ln>
        </p:spPr>
      </p:pic>
      <p:sp>
        <p:nvSpPr>
          <p:cNvPr id="363" name="Shape 363"/>
          <p:cNvSpPr txBox="1">
            <a:spLocks noGrp="1"/>
          </p:cNvSpPr>
          <p:nvPr>
            <p:ph type="sldNum" idx="12"/>
          </p:nvPr>
        </p:nvSpPr>
        <p:spPr>
          <a:xfrm>
            <a:off x="10004584" y="6333134"/>
            <a:ext cx="548700" cy="525000"/>
          </a:xfrm>
          <a:prstGeom prst="rect">
            <a:avLst/>
          </a:prstGeom>
        </p:spPr>
        <p:txBody>
          <a:bodyPr spcFirstLastPara="1" wrap="square" lIns="91425" tIns="91425" rIns="91425" bIns="91425" anchor="t" anchorCtr="0">
            <a:noAutofit/>
          </a:bodyPr>
          <a:lstStyle/>
          <a:p>
            <a:fld id="{00000000-1234-1234-1234-123412341234}" type="slidenum">
              <a:rPr lang="en"/>
              <a:pPr/>
              <a:t>14</a:t>
            </a:fld>
            <a:endParaRPr/>
          </a:p>
        </p:txBody>
      </p:sp>
      <p:sp>
        <p:nvSpPr>
          <p:cNvPr id="360" name="Shape 360"/>
          <p:cNvSpPr txBox="1">
            <a:spLocks noGrp="1"/>
          </p:cNvSpPr>
          <p:nvPr>
            <p:ph type="ctrTitle" idx="4294967295"/>
          </p:nvPr>
        </p:nvSpPr>
        <p:spPr>
          <a:xfrm>
            <a:off x="2001079" y="533468"/>
            <a:ext cx="4864100" cy="1546225"/>
          </a:xfrm>
          <a:prstGeom prst="rect">
            <a:avLst/>
          </a:prstGeom>
        </p:spPr>
        <p:txBody>
          <a:bodyPr spcFirstLastPara="1" wrap="square" lIns="91425" tIns="91425" rIns="91425" bIns="91425" anchor="b" anchorCtr="0">
            <a:noAutofit/>
          </a:bodyPr>
          <a:lstStyle/>
          <a:p>
            <a:r>
              <a:rPr lang="en-US" sz="6000" dirty="0">
                <a:latin typeface="Homemade Apple"/>
                <a:ea typeface="Homemade Apple"/>
                <a:cs typeface="Homemade Apple"/>
                <a:sym typeface="Homemade Apple"/>
              </a:rPr>
              <a:t>Gracias</a:t>
            </a:r>
            <a:r>
              <a:rPr lang="en" sz="6000" dirty="0">
                <a:latin typeface="Homemade Apple"/>
                <a:ea typeface="Homemade Apple"/>
                <a:cs typeface="Homemade Apple"/>
                <a:sym typeface="Homemade Apple"/>
              </a:rPr>
              <a:t>!</a:t>
            </a:r>
            <a:endParaRPr sz="6000" dirty="0">
              <a:latin typeface="Homemade Apple"/>
              <a:ea typeface="Homemade Apple"/>
              <a:cs typeface="Homemade Apple"/>
              <a:sym typeface="Homemade Apple"/>
            </a:endParaRPr>
          </a:p>
        </p:txBody>
      </p:sp>
      <p:sp>
        <p:nvSpPr>
          <p:cNvPr id="361" name="Shape 361"/>
          <p:cNvSpPr txBox="1">
            <a:spLocks noGrp="1"/>
          </p:cNvSpPr>
          <p:nvPr>
            <p:ph type="subTitle" idx="4294967295"/>
          </p:nvPr>
        </p:nvSpPr>
        <p:spPr>
          <a:xfrm>
            <a:off x="2001079" y="2079693"/>
            <a:ext cx="4864100" cy="1047750"/>
          </a:xfrm>
          <a:prstGeom prst="rect">
            <a:avLst/>
          </a:prstGeom>
        </p:spPr>
        <p:txBody>
          <a:bodyPr spcFirstLastPara="1" wrap="square" lIns="91425" tIns="91425" rIns="91425" bIns="91425" anchor="t" anchorCtr="0">
            <a:noAutofit/>
          </a:bodyPr>
          <a:lstStyle/>
          <a:p>
            <a:pPr marL="0" indent="0">
              <a:buNone/>
            </a:pPr>
            <a:r>
              <a:rPr lang="en-US" sz="3600" b="1" dirty="0"/>
              <a:t>¿</a:t>
            </a:r>
            <a:r>
              <a:rPr lang="en-US" sz="3600" b="1" dirty="0" err="1"/>
              <a:t>Preguntas</a:t>
            </a:r>
            <a:r>
              <a:rPr lang="en" sz="3600" b="1" dirty="0"/>
              <a:t>?</a:t>
            </a:r>
            <a:endParaRPr sz="36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21" name="Shape 221" descr="_0008_DeathtoStock_Wired6.jpg"/>
          <p:cNvPicPr preferRelativeResize="0"/>
          <p:nvPr/>
        </p:nvPicPr>
        <p:blipFill rotWithShape="1">
          <a:blip r:embed="rId3">
            <a:alphaModFix/>
          </a:blip>
          <a:srcRect l="19520" r="20891"/>
          <a:stretch/>
        </p:blipFill>
        <p:spPr>
          <a:xfrm>
            <a:off x="1524001" y="1077251"/>
            <a:ext cx="4592875" cy="5780749"/>
          </a:xfrm>
          <a:prstGeom prst="rect">
            <a:avLst/>
          </a:prstGeom>
          <a:noFill/>
          <a:ln>
            <a:noFill/>
          </a:ln>
        </p:spPr>
      </p:pic>
      <p:sp>
        <p:nvSpPr>
          <p:cNvPr id="222" name="Shape 222"/>
          <p:cNvSpPr txBox="1">
            <a:spLocks noGrp="1"/>
          </p:cNvSpPr>
          <p:nvPr>
            <p:ph type="sldNum" idx="12"/>
          </p:nvPr>
        </p:nvSpPr>
        <p:spPr>
          <a:xfrm>
            <a:off x="10004584" y="6333134"/>
            <a:ext cx="548700" cy="525000"/>
          </a:xfrm>
          <a:prstGeom prst="rect">
            <a:avLst/>
          </a:prstGeom>
        </p:spPr>
        <p:txBody>
          <a:bodyPr spcFirstLastPara="1" wrap="square" lIns="91425" tIns="91425" rIns="91425" bIns="91425" anchor="t" anchorCtr="0">
            <a:noAutofit/>
          </a:bodyPr>
          <a:lstStyle/>
          <a:p>
            <a:fld id="{00000000-1234-1234-1234-123412341234}" type="slidenum">
              <a:rPr lang="en"/>
              <a:pPr/>
              <a:t>15</a:t>
            </a:fld>
            <a:endParaRPr/>
          </a:p>
        </p:txBody>
      </p:sp>
      <p:sp>
        <p:nvSpPr>
          <p:cNvPr id="8" name="Shape 368">
            <a:extLst>
              <a:ext uri="{FF2B5EF4-FFF2-40B4-BE49-F238E27FC236}">
                <a16:creationId xmlns:a16="http://schemas.microsoft.com/office/drawing/2014/main" id="{F832E911-F359-420E-948C-4FB5ECCFFA57}"/>
              </a:ext>
            </a:extLst>
          </p:cNvPr>
          <p:cNvSpPr txBox="1">
            <a:spLocks noGrp="1"/>
          </p:cNvSpPr>
          <p:nvPr>
            <p:ph type="title"/>
          </p:nvPr>
        </p:nvSpPr>
        <p:spPr>
          <a:xfrm>
            <a:off x="1524000" y="333535"/>
            <a:ext cx="7571700" cy="506100"/>
          </a:xfrm>
          <a:prstGeom prst="rect">
            <a:avLst/>
          </a:prstGeom>
        </p:spPr>
        <p:txBody>
          <a:bodyPr spcFirstLastPara="1" wrap="square" lIns="91425" tIns="91425" rIns="91425" bIns="91425" anchor="b" anchorCtr="0">
            <a:noAutofit/>
          </a:bodyPr>
          <a:lstStyle/>
          <a:p>
            <a:r>
              <a:rPr lang="en-US" sz="2400" b="1" dirty="0" err="1">
                <a:solidFill>
                  <a:schemeClr val="bg1"/>
                </a:solidFill>
              </a:rPr>
              <a:t>Referencias</a:t>
            </a:r>
            <a:endParaRPr sz="2400" b="1" dirty="0">
              <a:solidFill>
                <a:schemeClr val="bg1"/>
              </a:solidFill>
            </a:endParaRPr>
          </a:p>
        </p:txBody>
      </p:sp>
      <p:sp>
        <p:nvSpPr>
          <p:cNvPr id="11" name="Shape 369">
            <a:extLst>
              <a:ext uri="{FF2B5EF4-FFF2-40B4-BE49-F238E27FC236}">
                <a16:creationId xmlns:a16="http://schemas.microsoft.com/office/drawing/2014/main" id="{FDF34CBF-C5F2-491A-A83D-E028E7AC1221}"/>
              </a:ext>
            </a:extLst>
          </p:cNvPr>
          <p:cNvSpPr txBox="1">
            <a:spLocks noGrp="1"/>
          </p:cNvSpPr>
          <p:nvPr>
            <p:ph type="body" idx="1"/>
          </p:nvPr>
        </p:nvSpPr>
        <p:spPr>
          <a:xfrm>
            <a:off x="6524779" y="1065056"/>
            <a:ext cx="5141843" cy="5650591"/>
          </a:xfrm>
          <a:prstGeom prst="rect">
            <a:avLst/>
          </a:prstGeom>
        </p:spPr>
        <p:txBody>
          <a:bodyPr spcFirstLastPara="1" wrap="square" lIns="91425" tIns="91425" rIns="91425" bIns="91425" anchor="t" anchorCtr="0">
            <a:noAutofit/>
          </a:bodyPr>
          <a:lstStyle/>
          <a:p>
            <a:pPr marL="76200" indent="0">
              <a:buNone/>
            </a:pPr>
            <a:r>
              <a:rPr lang="es-ES" sz="1300" dirty="0">
                <a:solidFill>
                  <a:schemeClr val="bg1"/>
                </a:solidFill>
              </a:rPr>
              <a:t>Braga, Juliana (</a:t>
            </a:r>
            <a:r>
              <a:rPr lang="es-ES" sz="1300" dirty="0" err="1">
                <a:solidFill>
                  <a:schemeClr val="bg1"/>
                </a:solidFill>
              </a:rPr>
              <a:t>Org</a:t>
            </a:r>
            <a:r>
              <a:rPr lang="es-ES" sz="1300" dirty="0">
                <a:solidFill>
                  <a:schemeClr val="bg1"/>
                </a:solidFill>
              </a:rPr>
              <a:t>.). </a:t>
            </a:r>
            <a:r>
              <a:rPr lang="es-AR" sz="1300" i="1" dirty="0">
                <a:solidFill>
                  <a:schemeClr val="bg1"/>
                </a:solidFill>
              </a:rPr>
              <a:t>Objetos de aprendizaje. Metodología de desarrollo. </a:t>
            </a:r>
            <a:r>
              <a:rPr lang="es-AR" sz="1300" dirty="0">
                <a:solidFill>
                  <a:schemeClr val="bg1"/>
                </a:solidFill>
              </a:rPr>
              <a:t>Santo André: </a:t>
            </a:r>
            <a:r>
              <a:rPr lang="es-AR" sz="1300" dirty="0" err="1">
                <a:solidFill>
                  <a:schemeClr val="bg1"/>
                </a:solidFill>
              </a:rPr>
              <a:t>Universidade</a:t>
            </a:r>
            <a:r>
              <a:rPr lang="es-AR" sz="1300" dirty="0">
                <a:solidFill>
                  <a:schemeClr val="bg1"/>
                </a:solidFill>
              </a:rPr>
              <a:t> Oberta do Brasil, 2016. Vol.2. [En línea] &lt;pesquisa.ufabc.edu.br/</a:t>
            </a:r>
            <a:r>
              <a:rPr lang="es-AR" sz="1300" dirty="0" err="1">
                <a:solidFill>
                  <a:schemeClr val="bg1"/>
                </a:solidFill>
              </a:rPr>
              <a:t>intera</a:t>
            </a:r>
            <a:r>
              <a:rPr lang="es-AR" sz="1300" dirty="0">
                <a:solidFill>
                  <a:schemeClr val="bg1"/>
                </a:solidFill>
              </a:rPr>
              <a:t>/?</a:t>
            </a:r>
            <a:r>
              <a:rPr lang="es-AR" sz="1300" dirty="0" err="1">
                <a:solidFill>
                  <a:schemeClr val="bg1"/>
                </a:solidFill>
              </a:rPr>
              <a:t>page_id</a:t>
            </a:r>
            <a:r>
              <a:rPr lang="es-AR" sz="1300" dirty="0">
                <a:solidFill>
                  <a:schemeClr val="bg1"/>
                </a:solidFill>
              </a:rPr>
              <a:t>=370&gt; 30 de abril de 2018.</a:t>
            </a:r>
          </a:p>
          <a:p>
            <a:pPr marL="76200" indent="0">
              <a:buNone/>
            </a:pPr>
            <a:r>
              <a:rPr lang="es-AR" sz="1300" dirty="0">
                <a:solidFill>
                  <a:schemeClr val="bg1"/>
                </a:solidFill>
              </a:rPr>
              <a:t>Belloch, Consuelo. “Diseño Instruccional”. Universidad de Valencia. [En línea] </a:t>
            </a:r>
            <a:r>
              <a:rPr lang="es-AR" sz="1300" u="sng" dirty="0">
                <a:solidFill>
                  <a:schemeClr val="bg1"/>
                </a:solidFill>
                <a:hlinkClick r:id="rId4"/>
              </a:rPr>
              <a:t>https://www.uv.es/bellochc/pedagogia/EVA4.wiki?0</a:t>
            </a:r>
            <a:r>
              <a:rPr lang="es-AR" sz="1300" dirty="0">
                <a:solidFill>
                  <a:schemeClr val="bg1"/>
                </a:solidFill>
              </a:rPr>
              <a:t> 30 de marzo de 2018.</a:t>
            </a:r>
            <a:endParaRPr lang="en-US" sz="1300" dirty="0">
              <a:solidFill>
                <a:schemeClr val="bg1"/>
              </a:solidFill>
            </a:endParaRPr>
          </a:p>
          <a:p>
            <a:pPr marL="76200" indent="0">
              <a:buNone/>
            </a:pPr>
            <a:r>
              <a:rPr lang="es-AR" sz="1300" dirty="0">
                <a:solidFill>
                  <a:schemeClr val="bg1"/>
                </a:solidFill>
              </a:rPr>
              <a:t>Coll, César; </a:t>
            </a:r>
            <a:r>
              <a:rPr lang="es-AR" sz="1300" dirty="0" err="1">
                <a:solidFill>
                  <a:schemeClr val="bg1"/>
                </a:solidFill>
              </a:rPr>
              <a:t>Onrubia</a:t>
            </a:r>
            <a:r>
              <a:rPr lang="es-AR" sz="1300" dirty="0">
                <a:solidFill>
                  <a:schemeClr val="bg1"/>
                </a:solidFill>
              </a:rPr>
              <a:t>, Javier y Mauri, Teresa. “Ayudar a aprender en contextos educativos: el ejercicio de la influencia educativa y el análisis de la enseñanza” en </a:t>
            </a:r>
            <a:r>
              <a:rPr lang="es-AR" sz="1300" i="1" dirty="0">
                <a:solidFill>
                  <a:schemeClr val="bg1"/>
                </a:solidFill>
              </a:rPr>
              <a:t>Revista de Educación</a:t>
            </a:r>
            <a:r>
              <a:rPr lang="es-AR" sz="1300" dirty="0">
                <a:solidFill>
                  <a:schemeClr val="bg1"/>
                </a:solidFill>
              </a:rPr>
              <a:t>, </a:t>
            </a:r>
            <a:r>
              <a:rPr lang="es-AR" sz="1300" dirty="0" err="1">
                <a:solidFill>
                  <a:schemeClr val="bg1"/>
                </a:solidFill>
              </a:rPr>
              <a:t>Nº</a:t>
            </a:r>
            <a:r>
              <a:rPr lang="es-AR" sz="1300" dirty="0">
                <a:solidFill>
                  <a:schemeClr val="bg1"/>
                </a:solidFill>
              </a:rPr>
              <a:t> 346, mayo-agosto—2008, pp. 33-70 [En línea] </a:t>
            </a:r>
            <a:r>
              <a:rPr lang="es-ES" sz="1300" dirty="0">
                <a:solidFill>
                  <a:schemeClr val="bg1"/>
                </a:solidFill>
              </a:rPr>
              <a:t>&lt; </a:t>
            </a:r>
            <a:r>
              <a:rPr lang="es-ES" sz="1300" u="sng" dirty="0">
                <a:solidFill>
                  <a:schemeClr val="bg1"/>
                </a:solidFill>
                <a:hlinkClick r:id="rId5"/>
              </a:rPr>
              <a:t>http://www.oei.es/historico/noticias/spip.php?article2582&amp;debut_5ultimasOEI=90</a:t>
            </a:r>
            <a:r>
              <a:rPr lang="es-ES" sz="1300" dirty="0">
                <a:solidFill>
                  <a:schemeClr val="bg1"/>
                </a:solidFill>
              </a:rPr>
              <a:t>&gt; 30 de abril de 2018.</a:t>
            </a:r>
            <a:endParaRPr lang="en-US" sz="1300" dirty="0">
              <a:solidFill>
                <a:schemeClr val="bg1"/>
              </a:solidFill>
            </a:endParaRPr>
          </a:p>
          <a:p>
            <a:pPr marL="76200" indent="0">
              <a:buNone/>
            </a:pPr>
            <a:r>
              <a:rPr lang="en-US" sz="1300" dirty="0">
                <a:solidFill>
                  <a:schemeClr val="bg1"/>
                </a:solidFill>
              </a:rPr>
              <a:t>Dick, Walter. “The Dick and Carey Model: Will it Survive the decade?” </a:t>
            </a:r>
            <a:r>
              <a:rPr lang="es-ES" sz="1300" dirty="0">
                <a:solidFill>
                  <a:schemeClr val="bg1"/>
                </a:solidFill>
              </a:rPr>
              <a:t>ETR&amp;,D, Vol. 44, No. 3, 1996, </a:t>
            </a:r>
            <a:r>
              <a:rPr lang="es-ES" sz="1300" dirty="0" err="1">
                <a:solidFill>
                  <a:schemeClr val="bg1"/>
                </a:solidFill>
              </a:rPr>
              <a:t>pp</a:t>
            </a:r>
            <a:r>
              <a:rPr lang="es-ES" sz="1300" dirty="0">
                <a:solidFill>
                  <a:schemeClr val="bg1"/>
                </a:solidFill>
              </a:rPr>
              <a:t>, 55~53 ISSN 1042-1629. [En línea] </a:t>
            </a:r>
            <a:r>
              <a:rPr lang="es-ES" sz="1300" u="sng" dirty="0">
                <a:solidFill>
                  <a:schemeClr val="bg1"/>
                </a:solidFill>
                <a:hlinkClick r:id="rId6"/>
              </a:rPr>
              <a:t>https://eric.ed.gov/?id=EJ532854</a:t>
            </a:r>
            <a:r>
              <a:rPr lang="es-ES" sz="1300" dirty="0">
                <a:solidFill>
                  <a:schemeClr val="bg1"/>
                </a:solidFill>
              </a:rPr>
              <a:t> 1 de mayo de 2018.</a:t>
            </a:r>
          </a:p>
          <a:p>
            <a:pPr marL="76200" indent="0">
              <a:buNone/>
            </a:pPr>
            <a:r>
              <a:rPr lang="en-US" sz="1300" dirty="0" err="1">
                <a:solidFill>
                  <a:schemeClr val="bg1"/>
                </a:solidFill>
              </a:rPr>
              <a:t>L'Allier</a:t>
            </a:r>
            <a:r>
              <a:rPr lang="en-US" sz="1300" dirty="0">
                <a:solidFill>
                  <a:schemeClr val="bg1"/>
                </a:solidFill>
              </a:rPr>
              <a:t>, James J. Frame of Reference: </a:t>
            </a:r>
            <a:r>
              <a:rPr lang="en-US" sz="1300" dirty="0" err="1">
                <a:solidFill>
                  <a:schemeClr val="bg1"/>
                </a:solidFill>
              </a:rPr>
              <a:t>NETg's</a:t>
            </a:r>
            <a:r>
              <a:rPr lang="en-US" sz="1300" dirty="0">
                <a:solidFill>
                  <a:schemeClr val="bg1"/>
                </a:solidFill>
              </a:rPr>
              <a:t> Map to the Products, Their Structure and Core Beliefs. 1997 [Blog post]. </a:t>
            </a:r>
            <a:r>
              <a:rPr lang="en-US" sz="1300" dirty="0" err="1">
                <a:solidFill>
                  <a:schemeClr val="bg1"/>
                </a:solidFill>
              </a:rPr>
              <a:t>NetG</a:t>
            </a:r>
            <a:r>
              <a:rPr lang="en-US" sz="1300" dirty="0">
                <a:solidFill>
                  <a:schemeClr val="bg1"/>
                </a:solidFill>
              </a:rPr>
              <a:t>. </a:t>
            </a:r>
            <a:r>
              <a:rPr lang="en-US" sz="1300" dirty="0" err="1">
                <a:solidFill>
                  <a:schemeClr val="bg1"/>
                </a:solidFill>
              </a:rPr>
              <a:t>Recuperado</a:t>
            </a:r>
            <a:r>
              <a:rPr lang="en-US" sz="1300" dirty="0">
                <a:solidFill>
                  <a:schemeClr val="bg1"/>
                </a:solidFill>
              </a:rPr>
              <a:t> de: </a:t>
            </a:r>
            <a:r>
              <a:rPr lang="en-US" sz="1300" u="sng" dirty="0">
                <a:solidFill>
                  <a:schemeClr val="bg1"/>
                </a:solidFill>
                <a:hlinkClick r:id="rId7"/>
              </a:rPr>
              <a:t>https://goo.gl/5uJkLp</a:t>
            </a:r>
            <a:r>
              <a:rPr lang="en-US" sz="1300" dirty="0">
                <a:solidFill>
                  <a:schemeClr val="bg1"/>
                </a:solidFill>
              </a:rPr>
              <a:t>.</a:t>
            </a:r>
            <a:endParaRPr lang="es-ES" sz="1300" dirty="0">
              <a:solidFill>
                <a:schemeClr val="bg1"/>
              </a:solidFill>
            </a:endParaRPr>
          </a:p>
          <a:p>
            <a:pPr marL="76200" indent="0">
              <a:buNone/>
            </a:pPr>
            <a:r>
              <a:rPr lang="es-ES" sz="1300" dirty="0">
                <a:solidFill>
                  <a:schemeClr val="bg1"/>
                </a:solidFill>
              </a:rPr>
              <a:t>Mena, Marta. “Nuevos enfoques pedagógicos para mejorar la producción de materiales en la educación a distancia”. </a:t>
            </a:r>
            <a:r>
              <a:rPr lang="en-US" sz="1300" dirty="0">
                <a:solidFill>
                  <a:schemeClr val="bg1"/>
                </a:solidFill>
              </a:rPr>
              <a:t>Journal of Distance Education, Vol III, Nº 3, 1992, pp. 121-130. [En </a:t>
            </a:r>
            <a:r>
              <a:rPr lang="en-US" sz="1300" dirty="0" err="1">
                <a:solidFill>
                  <a:schemeClr val="bg1"/>
                </a:solidFill>
              </a:rPr>
              <a:t>línea</a:t>
            </a:r>
            <a:r>
              <a:rPr lang="en-US" sz="1300" dirty="0">
                <a:solidFill>
                  <a:schemeClr val="bg1"/>
                </a:solidFill>
              </a:rPr>
              <a:t>] </a:t>
            </a:r>
            <a:r>
              <a:rPr lang="en-US" sz="1300" u="sng" dirty="0">
                <a:solidFill>
                  <a:schemeClr val="bg1"/>
                </a:solidFill>
                <a:hlinkClick r:id="rId8"/>
              </a:rPr>
              <a:t>www.ijede.ca/index.php/jde/article/view/509</a:t>
            </a:r>
            <a:r>
              <a:rPr lang="en-US" sz="1300" dirty="0">
                <a:solidFill>
                  <a:schemeClr val="bg1"/>
                </a:solidFill>
              </a:rPr>
              <a:t>. </a:t>
            </a:r>
            <a:r>
              <a:rPr lang="es-ES" sz="1300" dirty="0">
                <a:solidFill>
                  <a:schemeClr val="bg1"/>
                </a:solidFill>
              </a:rPr>
              <a:t>22 de abril de 2018.</a:t>
            </a:r>
          </a:p>
          <a:p>
            <a:pPr marL="76200" indent="0">
              <a:buNone/>
            </a:pPr>
            <a:endParaRPr lang="en-US" sz="1300" dirty="0"/>
          </a:p>
          <a:p>
            <a:pPr marL="76200" indent="0">
              <a:buNone/>
            </a:pPr>
            <a:endParaRPr lang="en-US" sz="1200" dirty="0"/>
          </a:p>
          <a:p>
            <a:pPr marL="76200" indent="0">
              <a:buNone/>
            </a:pPr>
            <a:endParaRPr lang="en-US" sz="1200" dirty="0"/>
          </a:p>
        </p:txBody>
      </p:sp>
    </p:spTree>
    <p:extLst>
      <p:ext uri="{BB962C8B-B14F-4D97-AF65-F5344CB8AC3E}">
        <p14:creationId xmlns:p14="http://schemas.microsoft.com/office/powerpoint/2010/main" val="3216808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70" name="Shape 370"/>
          <p:cNvSpPr txBox="1">
            <a:spLocks noGrp="1"/>
          </p:cNvSpPr>
          <p:nvPr>
            <p:ph type="sldNum" idx="12"/>
          </p:nvPr>
        </p:nvSpPr>
        <p:spPr>
          <a:xfrm>
            <a:off x="10004584" y="6333134"/>
            <a:ext cx="548700" cy="525000"/>
          </a:xfrm>
          <a:prstGeom prst="rect">
            <a:avLst/>
          </a:prstGeom>
        </p:spPr>
        <p:txBody>
          <a:bodyPr spcFirstLastPara="1" wrap="square" lIns="91425" tIns="91425" rIns="91425" bIns="91425" anchor="t" anchorCtr="0">
            <a:noAutofit/>
          </a:bodyPr>
          <a:lstStyle/>
          <a:p>
            <a:fld id="{00000000-1234-1234-1234-123412341234}" type="slidenum">
              <a:rPr lang="en"/>
              <a:pPr/>
              <a:t>2</a:t>
            </a:fld>
            <a:endParaRPr/>
          </a:p>
        </p:txBody>
      </p:sp>
      <p:sp>
        <p:nvSpPr>
          <p:cNvPr id="9" name="Shape 237">
            <a:extLst>
              <a:ext uri="{FF2B5EF4-FFF2-40B4-BE49-F238E27FC236}">
                <a16:creationId xmlns:a16="http://schemas.microsoft.com/office/drawing/2014/main" id="{3302A04C-E9D8-4CB2-93C9-7A5E61D25E25}"/>
              </a:ext>
            </a:extLst>
          </p:cNvPr>
          <p:cNvSpPr txBox="1">
            <a:spLocks noGrp="1"/>
          </p:cNvSpPr>
          <p:nvPr>
            <p:ph type="title"/>
          </p:nvPr>
        </p:nvSpPr>
        <p:spPr>
          <a:xfrm>
            <a:off x="1460496" y="230166"/>
            <a:ext cx="10095600" cy="82820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6000"/>
              <a:buFont typeface="Raleway"/>
              <a:buNone/>
              <a:defRPr sz="6000" b="0"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6000"/>
              <a:buFont typeface="Raleway"/>
              <a:buNone/>
              <a:defRPr sz="6000" b="0"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6000"/>
              <a:buFont typeface="Raleway"/>
              <a:buNone/>
              <a:defRPr sz="6000" b="0"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6000"/>
              <a:buFont typeface="Raleway"/>
              <a:buNone/>
              <a:defRPr sz="6000" b="0"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6000"/>
              <a:buFont typeface="Raleway"/>
              <a:buNone/>
              <a:defRPr sz="6000" b="0"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6000"/>
              <a:buFont typeface="Raleway"/>
              <a:buNone/>
              <a:defRPr sz="6000" b="0"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6000"/>
              <a:buFont typeface="Raleway"/>
              <a:buNone/>
              <a:defRPr sz="6000" b="0"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6000"/>
              <a:buFont typeface="Raleway"/>
              <a:buNone/>
              <a:defRPr sz="6000" b="0" i="0" u="none" strike="noStrike" cap="none">
                <a:solidFill>
                  <a:schemeClr val="lt1"/>
                </a:solidFill>
                <a:latin typeface="Raleway"/>
                <a:ea typeface="Raleway"/>
                <a:cs typeface="Raleway"/>
                <a:sym typeface="Raleway"/>
              </a:defRPr>
            </a:lvl9pPr>
          </a:lstStyle>
          <a:p>
            <a:r>
              <a:rPr lang="en-US" sz="4000" b="1" dirty="0" err="1">
                <a:solidFill>
                  <a:schemeClr val="bg1"/>
                </a:solidFill>
              </a:rPr>
              <a:t>Problemas</a:t>
            </a:r>
            <a:r>
              <a:rPr lang="en-US" sz="4000" b="1" dirty="0">
                <a:solidFill>
                  <a:schemeClr val="bg1"/>
                </a:solidFill>
              </a:rPr>
              <a:t> </a:t>
            </a:r>
            <a:r>
              <a:rPr lang="en-US" sz="4000" b="1" dirty="0">
                <a:solidFill>
                  <a:schemeClr val="bg1"/>
                </a:solidFill>
                <a:latin typeface="Homemade Apple"/>
                <a:ea typeface="Homemade Apple"/>
                <a:cs typeface="Homemade Apple"/>
                <a:sym typeface="Homemade Apple"/>
              </a:rPr>
              <a:t> </a:t>
            </a:r>
            <a:r>
              <a:rPr lang="en-US" sz="4000" b="1" dirty="0" err="1">
                <a:solidFill>
                  <a:schemeClr val="bg1"/>
                </a:solidFill>
                <a:latin typeface="Homemade Apple"/>
                <a:ea typeface="Homemade Apple"/>
                <a:cs typeface="Homemade Apple"/>
                <a:sym typeface="Homemade Apple"/>
              </a:rPr>
              <a:t>epistemológicos</a:t>
            </a:r>
            <a:endParaRPr lang="en-US" sz="4000" b="1" dirty="0">
              <a:solidFill>
                <a:schemeClr val="bg1"/>
              </a:solidFill>
              <a:latin typeface="Homemade Apple"/>
              <a:ea typeface="Homemade Apple"/>
              <a:cs typeface="Homemade Apple"/>
              <a:sym typeface="Homemade Apple"/>
            </a:endParaRPr>
          </a:p>
        </p:txBody>
      </p:sp>
      <p:sp>
        <p:nvSpPr>
          <p:cNvPr id="10" name="CuadroTexto 9">
            <a:extLst>
              <a:ext uri="{FF2B5EF4-FFF2-40B4-BE49-F238E27FC236}">
                <a16:creationId xmlns:a16="http://schemas.microsoft.com/office/drawing/2014/main" id="{6C7DCB80-DD7D-4965-9E29-A705256A7AFC}"/>
              </a:ext>
            </a:extLst>
          </p:cNvPr>
          <p:cNvSpPr txBox="1"/>
          <p:nvPr/>
        </p:nvSpPr>
        <p:spPr>
          <a:xfrm>
            <a:off x="2291165" y="1426917"/>
            <a:ext cx="7972206" cy="646331"/>
          </a:xfrm>
          <a:prstGeom prst="rect">
            <a:avLst/>
          </a:prstGeom>
          <a:noFill/>
        </p:spPr>
        <p:txBody>
          <a:bodyPr wrap="square" rtlCol="0">
            <a:spAutoFit/>
          </a:bodyPr>
          <a:lstStyle/>
          <a:p>
            <a:r>
              <a:rPr lang="es-ES" sz="1800" dirty="0">
                <a:solidFill>
                  <a:schemeClr val="bg1"/>
                </a:solidFill>
                <a:latin typeface="Raleway" panose="020B0604020202020204" charset="0"/>
              </a:rPr>
              <a:t>¿Qué son?, ¿cuál es la unidad mínima para su conceptualización?</a:t>
            </a:r>
          </a:p>
          <a:p>
            <a:r>
              <a:rPr lang="es-ES" sz="1800" dirty="0">
                <a:solidFill>
                  <a:schemeClr val="bg1"/>
                </a:solidFill>
                <a:latin typeface="Raleway" panose="020B0604020202020204" charset="0"/>
              </a:rPr>
              <a:t>,¿cuáles son los principios pedagógicos y teorías que los sustentan?</a:t>
            </a:r>
            <a:endParaRPr lang="en-US" dirty="0">
              <a:solidFill>
                <a:schemeClr val="bg1"/>
              </a:solidFill>
              <a:latin typeface="Raleway" panose="020B0604020202020204" charset="0"/>
            </a:endParaRPr>
          </a:p>
        </p:txBody>
      </p:sp>
      <p:sp>
        <p:nvSpPr>
          <p:cNvPr id="11" name="Shape 235">
            <a:extLst>
              <a:ext uri="{FF2B5EF4-FFF2-40B4-BE49-F238E27FC236}">
                <a16:creationId xmlns:a16="http://schemas.microsoft.com/office/drawing/2014/main" id="{81963BC2-8BB4-4D71-986E-2CFFE516B459}"/>
              </a:ext>
            </a:extLst>
          </p:cNvPr>
          <p:cNvSpPr/>
          <p:nvPr/>
        </p:nvSpPr>
        <p:spPr>
          <a:xfrm>
            <a:off x="2463700" y="3014478"/>
            <a:ext cx="2724300" cy="2724300"/>
          </a:xfrm>
          <a:prstGeom prst="ellipse">
            <a:avLst/>
          </a:prstGeom>
          <a:solidFill>
            <a:srgbClr val="1C4587">
              <a:alpha val="35380"/>
            </a:srgbClr>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ctr"/>
            <a:r>
              <a:rPr lang="en-US" sz="2400" dirty="0" err="1">
                <a:solidFill>
                  <a:srgbClr val="FFFFFF"/>
                </a:solidFill>
                <a:latin typeface="Raleway"/>
                <a:ea typeface="Raleway"/>
                <a:cs typeface="Raleway"/>
                <a:sym typeface="Raleway"/>
              </a:rPr>
              <a:t>Objetos</a:t>
            </a:r>
            <a:r>
              <a:rPr lang="en-US" sz="2400" dirty="0">
                <a:solidFill>
                  <a:srgbClr val="FFFFFF"/>
                </a:solidFill>
                <a:latin typeface="Raleway"/>
                <a:ea typeface="Raleway"/>
                <a:cs typeface="Raleway"/>
                <a:sym typeface="Raleway"/>
              </a:rPr>
              <a:t> de </a:t>
            </a:r>
            <a:r>
              <a:rPr lang="en-US" sz="2400" dirty="0" err="1">
                <a:solidFill>
                  <a:srgbClr val="FFFFFF"/>
                </a:solidFill>
                <a:latin typeface="Raleway"/>
                <a:ea typeface="Raleway"/>
                <a:cs typeface="Raleway"/>
                <a:sym typeface="Raleway"/>
              </a:rPr>
              <a:t>Aprendizaje</a:t>
            </a:r>
            <a:endParaRPr sz="2400" dirty="0">
              <a:solidFill>
                <a:srgbClr val="FFFFFF"/>
              </a:solidFill>
              <a:latin typeface="Raleway"/>
              <a:ea typeface="Raleway"/>
              <a:cs typeface="Raleway"/>
              <a:sym typeface="Raleway"/>
            </a:endParaRPr>
          </a:p>
        </p:txBody>
      </p:sp>
      <p:sp>
        <p:nvSpPr>
          <p:cNvPr id="12" name="Shape 234">
            <a:extLst>
              <a:ext uri="{FF2B5EF4-FFF2-40B4-BE49-F238E27FC236}">
                <a16:creationId xmlns:a16="http://schemas.microsoft.com/office/drawing/2014/main" id="{23B361ED-DE71-41BB-AF43-5057E36D1729}"/>
              </a:ext>
            </a:extLst>
          </p:cNvPr>
          <p:cNvSpPr/>
          <p:nvPr/>
        </p:nvSpPr>
        <p:spPr>
          <a:xfrm>
            <a:off x="4716519" y="3022312"/>
            <a:ext cx="2724300" cy="2724300"/>
          </a:xfrm>
          <a:prstGeom prst="ellipse">
            <a:avLst/>
          </a:prstGeom>
          <a:solidFill>
            <a:srgbClr val="1C4587">
              <a:alpha val="35380"/>
            </a:srgbClr>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ctr"/>
            <a:r>
              <a:rPr lang="es-ES" sz="2000" dirty="0">
                <a:solidFill>
                  <a:srgbClr val="FFFFFF"/>
                </a:solidFill>
                <a:latin typeface="Raleway"/>
                <a:ea typeface="Raleway"/>
                <a:cs typeface="Raleway"/>
                <a:sym typeface="Raleway"/>
              </a:rPr>
              <a:t>Diseño Instruccional</a:t>
            </a:r>
            <a:endParaRPr sz="2000" dirty="0">
              <a:solidFill>
                <a:srgbClr val="FFFFFF"/>
              </a:solidFill>
              <a:latin typeface="Raleway"/>
              <a:ea typeface="Raleway"/>
              <a:cs typeface="Raleway"/>
              <a:sym typeface="Raleway"/>
            </a:endParaRPr>
          </a:p>
        </p:txBody>
      </p:sp>
      <p:sp>
        <p:nvSpPr>
          <p:cNvPr id="13" name="Shape 236">
            <a:extLst>
              <a:ext uri="{FF2B5EF4-FFF2-40B4-BE49-F238E27FC236}">
                <a16:creationId xmlns:a16="http://schemas.microsoft.com/office/drawing/2014/main" id="{571F8C6F-BD96-4527-8380-8366301A6B9D}"/>
              </a:ext>
            </a:extLst>
          </p:cNvPr>
          <p:cNvSpPr/>
          <p:nvPr/>
        </p:nvSpPr>
        <p:spPr>
          <a:xfrm>
            <a:off x="7004000" y="3014478"/>
            <a:ext cx="2724300" cy="2724300"/>
          </a:xfrm>
          <a:prstGeom prst="ellipse">
            <a:avLst/>
          </a:prstGeom>
          <a:solidFill>
            <a:srgbClr val="1C4587">
              <a:alpha val="35380"/>
            </a:srgbClr>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ctr"/>
            <a:r>
              <a:rPr lang="en-US" sz="1800" dirty="0" err="1">
                <a:solidFill>
                  <a:srgbClr val="FFFFFF"/>
                </a:solidFill>
                <a:latin typeface="Raleway"/>
                <a:ea typeface="Raleway"/>
                <a:cs typeface="Raleway"/>
                <a:sym typeface="Raleway"/>
              </a:rPr>
              <a:t>Modelos</a:t>
            </a:r>
            <a:r>
              <a:rPr lang="en-US" sz="1800" dirty="0">
                <a:solidFill>
                  <a:srgbClr val="FFFFFF"/>
                </a:solidFill>
                <a:latin typeface="Raleway"/>
                <a:ea typeface="Raleway"/>
                <a:cs typeface="Raleway"/>
                <a:sym typeface="Raleway"/>
              </a:rPr>
              <a:t> </a:t>
            </a:r>
            <a:r>
              <a:rPr lang="en-US" sz="1800" dirty="0" err="1">
                <a:solidFill>
                  <a:srgbClr val="FFFFFF"/>
                </a:solidFill>
                <a:latin typeface="Raleway"/>
                <a:ea typeface="Raleway"/>
                <a:cs typeface="Raleway"/>
                <a:sym typeface="Raleway"/>
              </a:rPr>
              <a:t>Metodológicos</a:t>
            </a:r>
            <a:endParaRPr sz="1800" dirty="0">
              <a:solidFill>
                <a:srgbClr val="FFFFFF"/>
              </a:solidFill>
              <a:latin typeface="Raleway"/>
              <a:ea typeface="Raleway"/>
              <a:cs typeface="Raleway"/>
              <a:sym typeface="Raleway"/>
            </a:endParaRPr>
          </a:p>
        </p:txBody>
      </p:sp>
      <p:sp>
        <p:nvSpPr>
          <p:cNvPr id="14" name="Shape 445">
            <a:extLst>
              <a:ext uri="{FF2B5EF4-FFF2-40B4-BE49-F238E27FC236}">
                <a16:creationId xmlns:a16="http://schemas.microsoft.com/office/drawing/2014/main" id="{5D5DFD6A-D674-4689-8EDA-3445CCC1E16C}"/>
              </a:ext>
            </a:extLst>
          </p:cNvPr>
          <p:cNvSpPr/>
          <p:nvPr/>
        </p:nvSpPr>
        <p:spPr>
          <a:xfrm>
            <a:off x="3589299" y="3360382"/>
            <a:ext cx="377588" cy="406688"/>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endParaRPr dirty="0"/>
          </a:p>
        </p:txBody>
      </p:sp>
      <p:sp>
        <p:nvSpPr>
          <p:cNvPr id="15" name="Shape 424">
            <a:extLst>
              <a:ext uri="{FF2B5EF4-FFF2-40B4-BE49-F238E27FC236}">
                <a16:creationId xmlns:a16="http://schemas.microsoft.com/office/drawing/2014/main" id="{C50E2EC1-4F46-468D-85E6-0CC2EDF0F0A2}"/>
              </a:ext>
            </a:extLst>
          </p:cNvPr>
          <p:cNvSpPr/>
          <p:nvPr/>
        </p:nvSpPr>
        <p:spPr>
          <a:xfrm>
            <a:off x="5931587" y="3344406"/>
            <a:ext cx="345681" cy="414830"/>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 name="Shape 432">
            <a:extLst>
              <a:ext uri="{FF2B5EF4-FFF2-40B4-BE49-F238E27FC236}">
                <a16:creationId xmlns:a16="http://schemas.microsoft.com/office/drawing/2014/main" id="{5DB23DA9-24AF-4649-B1F7-3007376F7880}"/>
              </a:ext>
            </a:extLst>
          </p:cNvPr>
          <p:cNvSpPr/>
          <p:nvPr/>
        </p:nvSpPr>
        <p:spPr>
          <a:xfrm>
            <a:off x="8184406" y="3344407"/>
            <a:ext cx="492437" cy="398329"/>
          </a:xfrm>
          <a:custGeom>
            <a:avLst/>
            <a:gdLst/>
            <a:ahLst/>
            <a:cxnLst/>
            <a:rect l="0" t="0" r="0" b="0"/>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134589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p:nvPr/>
        </p:nvSpPr>
        <p:spPr>
          <a:xfrm>
            <a:off x="1528050" y="3568847"/>
            <a:ext cx="9135900" cy="506100"/>
          </a:xfrm>
          <a:prstGeom prst="rect">
            <a:avLst/>
          </a:prstGeom>
          <a:solidFill>
            <a:srgbClr val="20124D">
              <a:alpha val="21540"/>
            </a:srgbClr>
          </a:solidFill>
          <a:ln>
            <a:noFill/>
          </a:ln>
        </p:spPr>
        <p:txBody>
          <a:bodyPr spcFirstLastPara="1" wrap="square" lIns="91425" tIns="91425" rIns="91425" bIns="91425" anchor="ctr" anchorCtr="0">
            <a:noAutofit/>
          </a:bodyPr>
          <a:lstStyle/>
          <a:p>
            <a:endParaRPr/>
          </a:p>
        </p:txBody>
      </p:sp>
      <p:sp>
        <p:nvSpPr>
          <p:cNvPr id="285" name="Shape 285"/>
          <p:cNvSpPr txBox="1">
            <a:spLocks noGrp="1"/>
          </p:cNvSpPr>
          <p:nvPr>
            <p:ph type="title"/>
          </p:nvPr>
        </p:nvSpPr>
        <p:spPr>
          <a:xfrm>
            <a:off x="2725162" y="517811"/>
            <a:ext cx="6096150" cy="506100"/>
          </a:xfrm>
          <a:prstGeom prst="rect">
            <a:avLst/>
          </a:prstGeom>
        </p:spPr>
        <p:txBody>
          <a:bodyPr spcFirstLastPara="1" wrap="square" lIns="91425" tIns="91425" rIns="91425" bIns="91425" anchor="b" anchorCtr="0">
            <a:noAutofit/>
          </a:bodyPr>
          <a:lstStyle/>
          <a:p>
            <a:pPr lvl="0"/>
            <a:br>
              <a:rPr lang="en-US" sz="2400" b="1" dirty="0"/>
            </a:br>
            <a:br>
              <a:rPr lang="en-US" sz="2400" b="1" dirty="0"/>
            </a:br>
            <a:br>
              <a:rPr lang="en-US" sz="2400" b="1" dirty="0"/>
            </a:br>
            <a:br>
              <a:rPr lang="en-US" sz="2400" b="1" dirty="0"/>
            </a:br>
            <a:r>
              <a:rPr lang="en-US" sz="2400" b="1" dirty="0">
                <a:latin typeface="Homemade Apple"/>
                <a:ea typeface="Homemade Apple"/>
              </a:rPr>
              <a:t>1º </a:t>
            </a:r>
            <a:r>
              <a:rPr lang="en-US" sz="2400" b="1" dirty="0" err="1">
                <a:latin typeface="Homemade Apple"/>
                <a:ea typeface="Homemade Apple"/>
              </a:rPr>
              <a:t>Problema</a:t>
            </a:r>
            <a:r>
              <a:rPr lang="en-US" sz="2400" b="1" dirty="0">
                <a:latin typeface="Homemade Apple"/>
                <a:ea typeface="Homemade Apple"/>
              </a:rPr>
              <a:t>: </a:t>
            </a:r>
            <a:r>
              <a:rPr lang="en-US" sz="2400" b="1" dirty="0" err="1"/>
              <a:t>Objetos</a:t>
            </a:r>
            <a:r>
              <a:rPr lang="en-US" sz="2400" b="1" dirty="0"/>
              <a:t> de </a:t>
            </a:r>
            <a:r>
              <a:rPr lang="en-US" sz="2400" b="1" dirty="0" err="1"/>
              <a:t>Aprendizaje</a:t>
            </a:r>
            <a:endParaRPr sz="2400" b="1" dirty="0">
              <a:latin typeface="Homemade Apple"/>
              <a:ea typeface="Homemade Apple"/>
              <a:cs typeface="Homemade Apple"/>
              <a:sym typeface="Homemade Apple"/>
            </a:endParaRPr>
          </a:p>
        </p:txBody>
      </p:sp>
      <p:sp>
        <p:nvSpPr>
          <p:cNvPr id="293" name="Shape 293"/>
          <p:cNvSpPr txBox="1">
            <a:spLocks noGrp="1"/>
          </p:cNvSpPr>
          <p:nvPr>
            <p:ph type="sldNum" idx="12"/>
          </p:nvPr>
        </p:nvSpPr>
        <p:spPr>
          <a:xfrm>
            <a:off x="10114195" y="6405498"/>
            <a:ext cx="446801" cy="530459"/>
          </a:xfrm>
          <a:prstGeom prst="rect">
            <a:avLst/>
          </a:prstGeom>
        </p:spPr>
        <p:txBody>
          <a:bodyPr spcFirstLastPara="1" wrap="square" lIns="91425" tIns="91425" rIns="91425" bIns="91425" anchor="t" anchorCtr="0">
            <a:noAutofit/>
          </a:bodyPr>
          <a:lstStyle/>
          <a:p>
            <a:fld id="{00000000-1234-1234-1234-123412341234}" type="slidenum">
              <a:rPr lang="en"/>
              <a:pPr/>
              <a:t>3</a:t>
            </a:fld>
            <a:endParaRPr/>
          </a:p>
        </p:txBody>
      </p:sp>
      <p:cxnSp>
        <p:nvCxnSpPr>
          <p:cNvPr id="286" name="Shape 286"/>
          <p:cNvCxnSpPr/>
          <p:nvPr/>
        </p:nvCxnSpPr>
        <p:spPr>
          <a:xfrm>
            <a:off x="1528050" y="3810000"/>
            <a:ext cx="9135900" cy="0"/>
          </a:xfrm>
          <a:prstGeom prst="straightConnector1">
            <a:avLst/>
          </a:prstGeom>
          <a:noFill/>
          <a:ln w="19050" cap="rnd" cmpd="sng">
            <a:solidFill>
              <a:srgbClr val="FFFFFF"/>
            </a:solidFill>
            <a:prstDash val="dash"/>
            <a:round/>
            <a:headEnd type="none" w="med" len="med"/>
            <a:tailEnd type="none" w="med" len="med"/>
          </a:ln>
        </p:spPr>
      </p:cxnSp>
      <p:cxnSp>
        <p:nvCxnSpPr>
          <p:cNvPr id="287" name="Shape 287"/>
          <p:cNvCxnSpPr>
            <a:cxnSpLocks/>
          </p:cNvCxnSpPr>
          <p:nvPr/>
        </p:nvCxnSpPr>
        <p:spPr>
          <a:xfrm flipV="1">
            <a:off x="2120919" y="2967237"/>
            <a:ext cx="0" cy="835161"/>
          </a:xfrm>
          <a:prstGeom prst="straightConnector1">
            <a:avLst/>
          </a:prstGeom>
          <a:noFill/>
          <a:ln w="19050" cap="flat" cmpd="sng">
            <a:solidFill>
              <a:srgbClr val="FFFFFF"/>
            </a:solidFill>
            <a:prstDash val="solid"/>
            <a:round/>
            <a:headEnd type="none" w="med" len="med"/>
            <a:tailEnd type="oval" w="med" len="med"/>
          </a:ln>
        </p:spPr>
      </p:cxnSp>
      <p:cxnSp>
        <p:nvCxnSpPr>
          <p:cNvPr id="288" name="Shape 288"/>
          <p:cNvCxnSpPr/>
          <p:nvPr/>
        </p:nvCxnSpPr>
        <p:spPr>
          <a:xfrm rot="10800000">
            <a:off x="9581722" y="2675817"/>
            <a:ext cx="0" cy="1159200"/>
          </a:xfrm>
          <a:prstGeom prst="straightConnector1">
            <a:avLst/>
          </a:prstGeom>
          <a:noFill/>
          <a:ln w="19050" cap="flat" cmpd="sng">
            <a:solidFill>
              <a:srgbClr val="FFFFFF"/>
            </a:solidFill>
            <a:prstDash val="solid"/>
            <a:round/>
            <a:headEnd type="none" w="med" len="med"/>
            <a:tailEnd type="oval" w="med" len="med"/>
          </a:ln>
        </p:spPr>
      </p:cxnSp>
      <p:cxnSp>
        <p:nvCxnSpPr>
          <p:cNvPr id="289" name="Shape 289"/>
          <p:cNvCxnSpPr>
            <a:cxnSpLocks/>
          </p:cNvCxnSpPr>
          <p:nvPr/>
        </p:nvCxnSpPr>
        <p:spPr>
          <a:xfrm>
            <a:off x="5422987" y="2650801"/>
            <a:ext cx="0" cy="1132002"/>
          </a:xfrm>
          <a:prstGeom prst="straightConnector1">
            <a:avLst/>
          </a:prstGeom>
          <a:noFill/>
          <a:ln w="19050" cap="flat" cmpd="sng">
            <a:solidFill>
              <a:srgbClr val="FFFFFF"/>
            </a:solidFill>
            <a:prstDash val="solid"/>
            <a:round/>
            <a:headEnd type="oval" w="med" len="med"/>
            <a:tailEnd type="none" w="med" len="med"/>
          </a:ln>
        </p:spPr>
      </p:cxnSp>
      <p:sp>
        <p:nvSpPr>
          <p:cNvPr id="290" name="Shape 290"/>
          <p:cNvSpPr txBox="1"/>
          <p:nvPr/>
        </p:nvSpPr>
        <p:spPr>
          <a:xfrm>
            <a:off x="1643395" y="2200673"/>
            <a:ext cx="1396997" cy="381000"/>
          </a:xfrm>
          <a:prstGeom prst="rect">
            <a:avLst/>
          </a:prstGeom>
          <a:noFill/>
          <a:ln>
            <a:noFill/>
          </a:ln>
        </p:spPr>
        <p:txBody>
          <a:bodyPr spcFirstLastPara="1" wrap="square" lIns="91425" tIns="91425" rIns="91425" bIns="91425" anchor="t" anchorCtr="0">
            <a:noAutofit/>
          </a:bodyPr>
          <a:lstStyle/>
          <a:p>
            <a:pPr algn="ctr"/>
            <a:r>
              <a:rPr lang="en" sz="1800" dirty="0">
                <a:solidFill>
                  <a:srgbClr val="FFFFFF"/>
                </a:solidFill>
                <a:latin typeface="Raleway"/>
                <a:ea typeface="Raleway"/>
                <a:cs typeface="Raleway"/>
                <a:sym typeface="Raleway"/>
              </a:rPr>
              <a:t>1941 - 1950</a:t>
            </a:r>
            <a:endParaRPr sz="1800" dirty="0">
              <a:solidFill>
                <a:srgbClr val="FFFFFF"/>
              </a:solidFill>
              <a:latin typeface="Raleway"/>
              <a:ea typeface="Raleway"/>
              <a:cs typeface="Raleway"/>
              <a:sym typeface="Raleway"/>
            </a:endParaRPr>
          </a:p>
        </p:txBody>
      </p:sp>
      <p:sp>
        <p:nvSpPr>
          <p:cNvPr id="291" name="Shape 291"/>
          <p:cNvSpPr txBox="1"/>
          <p:nvPr/>
        </p:nvSpPr>
        <p:spPr>
          <a:xfrm>
            <a:off x="4962368" y="3802397"/>
            <a:ext cx="876544" cy="361334"/>
          </a:xfrm>
          <a:prstGeom prst="rect">
            <a:avLst/>
          </a:prstGeom>
          <a:noFill/>
          <a:ln>
            <a:noFill/>
          </a:ln>
        </p:spPr>
        <p:txBody>
          <a:bodyPr spcFirstLastPara="1" wrap="square" lIns="91425" tIns="91425" rIns="91425" bIns="91425" anchor="t" anchorCtr="0">
            <a:noAutofit/>
          </a:bodyPr>
          <a:lstStyle/>
          <a:p>
            <a:pPr lvl="0" algn="ctr"/>
            <a:r>
              <a:rPr lang="es-ES" dirty="0">
                <a:highlight>
                  <a:srgbClr val="FFFF00"/>
                </a:highlight>
              </a:rPr>
              <a:t>LEGO ®</a:t>
            </a:r>
            <a:endParaRPr sz="1800" dirty="0">
              <a:solidFill>
                <a:srgbClr val="FFFFFF"/>
              </a:solidFill>
              <a:highlight>
                <a:srgbClr val="FFFF00"/>
              </a:highlight>
              <a:latin typeface="Raleway"/>
              <a:ea typeface="Raleway"/>
              <a:cs typeface="Raleway"/>
              <a:sym typeface="Raleway"/>
            </a:endParaRPr>
          </a:p>
        </p:txBody>
      </p:sp>
      <p:sp>
        <p:nvSpPr>
          <p:cNvPr id="292" name="Shape 292"/>
          <p:cNvSpPr txBox="1"/>
          <p:nvPr/>
        </p:nvSpPr>
        <p:spPr>
          <a:xfrm>
            <a:off x="8454090" y="2269801"/>
            <a:ext cx="2310300" cy="381000"/>
          </a:xfrm>
          <a:prstGeom prst="rect">
            <a:avLst/>
          </a:prstGeom>
          <a:noFill/>
          <a:ln>
            <a:noFill/>
          </a:ln>
        </p:spPr>
        <p:txBody>
          <a:bodyPr spcFirstLastPara="1" wrap="square" lIns="91425" tIns="91425" rIns="91425" bIns="91425" anchor="t" anchorCtr="0">
            <a:noAutofit/>
          </a:bodyPr>
          <a:lstStyle/>
          <a:p>
            <a:pPr algn="ctr"/>
            <a:r>
              <a:rPr lang="en" sz="1800" dirty="0">
                <a:solidFill>
                  <a:srgbClr val="FFFFFF"/>
                </a:solidFill>
                <a:latin typeface="Raleway"/>
                <a:ea typeface="Raleway"/>
                <a:cs typeface="Raleway"/>
                <a:sym typeface="Raleway"/>
              </a:rPr>
              <a:t>2002</a:t>
            </a:r>
            <a:endParaRPr sz="1800" dirty="0">
              <a:solidFill>
                <a:srgbClr val="FFFFFF"/>
              </a:solidFill>
              <a:latin typeface="Raleway"/>
              <a:ea typeface="Raleway"/>
              <a:cs typeface="Raleway"/>
              <a:sym typeface="Raleway"/>
            </a:endParaRPr>
          </a:p>
        </p:txBody>
      </p:sp>
      <p:sp>
        <p:nvSpPr>
          <p:cNvPr id="12" name="Shape 290">
            <a:extLst>
              <a:ext uri="{FF2B5EF4-FFF2-40B4-BE49-F238E27FC236}">
                <a16:creationId xmlns:a16="http://schemas.microsoft.com/office/drawing/2014/main" id="{C17AA86F-C894-4D13-9EA6-421E882D08AE}"/>
              </a:ext>
            </a:extLst>
          </p:cNvPr>
          <p:cNvSpPr txBox="1"/>
          <p:nvPr/>
        </p:nvSpPr>
        <p:spPr>
          <a:xfrm>
            <a:off x="1483951" y="4036428"/>
            <a:ext cx="1273939" cy="1008971"/>
          </a:xfrm>
          <a:prstGeom prst="rect">
            <a:avLst/>
          </a:prstGeom>
          <a:noFill/>
          <a:ln>
            <a:noFill/>
          </a:ln>
        </p:spPr>
        <p:txBody>
          <a:bodyPr spcFirstLastPara="1" wrap="square" lIns="91425" tIns="91425" rIns="91425" bIns="91425" anchor="t" anchorCtr="0">
            <a:noAutofit/>
          </a:bodyPr>
          <a:lstStyle/>
          <a:p>
            <a:pPr algn="ctr"/>
            <a:r>
              <a:rPr lang="en-US" sz="1800" dirty="0">
                <a:solidFill>
                  <a:srgbClr val="FFFFFF"/>
                </a:solidFill>
                <a:latin typeface="Raleway"/>
                <a:ea typeface="Raleway"/>
                <a:cs typeface="Raleway"/>
                <a:sym typeface="Raleway"/>
              </a:rPr>
              <a:t>Z3</a:t>
            </a:r>
          </a:p>
          <a:p>
            <a:pPr algn="ctr"/>
            <a:r>
              <a:rPr lang="es-ES" sz="1800" dirty="0">
                <a:solidFill>
                  <a:srgbClr val="FFFFFF"/>
                </a:solidFill>
                <a:latin typeface="Raleway"/>
                <a:ea typeface="Raleway"/>
                <a:cs typeface="Raleway"/>
                <a:sym typeface="Raleway"/>
              </a:rPr>
              <a:t>Alan </a:t>
            </a:r>
            <a:r>
              <a:rPr lang="es-ES" sz="1800" dirty="0" err="1">
                <a:solidFill>
                  <a:srgbClr val="FFFFFF"/>
                </a:solidFill>
                <a:latin typeface="Raleway"/>
                <a:ea typeface="Raleway"/>
                <a:cs typeface="Raleway"/>
                <a:sym typeface="Raleway"/>
              </a:rPr>
              <a:t>Turin</a:t>
            </a:r>
            <a:r>
              <a:rPr lang="es-ES" sz="1800" dirty="0">
                <a:solidFill>
                  <a:srgbClr val="FFFFFF"/>
                </a:solidFill>
                <a:latin typeface="Raleway"/>
                <a:ea typeface="Raleway"/>
                <a:cs typeface="Raleway"/>
                <a:sym typeface="Raleway"/>
              </a:rPr>
              <a:t> </a:t>
            </a:r>
          </a:p>
          <a:p>
            <a:pPr algn="ctr"/>
            <a:endParaRPr lang="en-US" sz="1800" dirty="0">
              <a:solidFill>
                <a:srgbClr val="FFFFFF"/>
              </a:solidFill>
              <a:latin typeface="Raleway"/>
              <a:ea typeface="Raleway"/>
              <a:cs typeface="Raleway"/>
              <a:sym typeface="Raleway"/>
            </a:endParaRPr>
          </a:p>
          <a:p>
            <a:pPr algn="ctr"/>
            <a:endParaRPr sz="1800" dirty="0">
              <a:solidFill>
                <a:srgbClr val="FFFFFF"/>
              </a:solidFill>
              <a:latin typeface="Raleway"/>
              <a:ea typeface="Raleway"/>
              <a:cs typeface="Raleway"/>
              <a:sym typeface="Raleway"/>
            </a:endParaRPr>
          </a:p>
        </p:txBody>
      </p:sp>
      <p:sp>
        <p:nvSpPr>
          <p:cNvPr id="13" name="Shape 290">
            <a:extLst>
              <a:ext uri="{FF2B5EF4-FFF2-40B4-BE49-F238E27FC236}">
                <a16:creationId xmlns:a16="http://schemas.microsoft.com/office/drawing/2014/main" id="{9D54EFA9-ACF8-4AEE-8B84-4C22CDE91103}"/>
              </a:ext>
            </a:extLst>
          </p:cNvPr>
          <p:cNvSpPr txBox="1"/>
          <p:nvPr/>
        </p:nvSpPr>
        <p:spPr>
          <a:xfrm>
            <a:off x="2725162" y="1847960"/>
            <a:ext cx="1700954" cy="381000"/>
          </a:xfrm>
          <a:prstGeom prst="rect">
            <a:avLst/>
          </a:prstGeom>
          <a:noFill/>
          <a:ln>
            <a:noFill/>
          </a:ln>
        </p:spPr>
        <p:txBody>
          <a:bodyPr spcFirstLastPara="1" wrap="square" lIns="91425" tIns="91425" rIns="91425" bIns="91425" anchor="t" anchorCtr="0">
            <a:noAutofit/>
          </a:bodyPr>
          <a:lstStyle/>
          <a:p>
            <a:pPr algn="ctr"/>
            <a:r>
              <a:rPr lang="en" sz="1800" dirty="0">
                <a:solidFill>
                  <a:srgbClr val="FFFFFF"/>
                </a:solidFill>
                <a:latin typeface="Raleway"/>
                <a:ea typeface="Raleway"/>
                <a:cs typeface="Raleway"/>
                <a:sym typeface="Raleway"/>
              </a:rPr>
              <a:t>1950 - 1959</a:t>
            </a:r>
            <a:endParaRPr sz="1800" dirty="0">
              <a:solidFill>
                <a:srgbClr val="FFFFFF"/>
              </a:solidFill>
              <a:latin typeface="Raleway"/>
              <a:ea typeface="Raleway"/>
              <a:cs typeface="Raleway"/>
              <a:sym typeface="Raleway"/>
            </a:endParaRPr>
          </a:p>
        </p:txBody>
      </p:sp>
      <p:cxnSp>
        <p:nvCxnSpPr>
          <p:cNvPr id="15" name="Shape 287">
            <a:extLst>
              <a:ext uri="{FF2B5EF4-FFF2-40B4-BE49-F238E27FC236}">
                <a16:creationId xmlns:a16="http://schemas.microsoft.com/office/drawing/2014/main" id="{F5124BB1-AEF4-409A-B740-7EDCB595B510}"/>
              </a:ext>
            </a:extLst>
          </p:cNvPr>
          <p:cNvCxnSpPr>
            <a:cxnSpLocks/>
          </p:cNvCxnSpPr>
          <p:nvPr/>
        </p:nvCxnSpPr>
        <p:spPr>
          <a:xfrm flipV="1">
            <a:off x="3543596" y="2416721"/>
            <a:ext cx="0" cy="1418297"/>
          </a:xfrm>
          <a:prstGeom prst="straightConnector1">
            <a:avLst/>
          </a:prstGeom>
          <a:noFill/>
          <a:ln w="19050" cap="flat" cmpd="sng">
            <a:solidFill>
              <a:srgbClr val="FFFFFF"/>
            </a:solidFill>
            <a:prstDash val="solid"/>
            <a:round/>
            <a:headEnd type="none" w="med" len="med"/>
            <a:tailEnd type="oval" w="med" len="med"/>
          </a:ln>
        </p:spPr>
      </p:cxnSp>
      <p:sp>
        <p:nvSpPr>
          <p:cNvPr id="18" name="Shape 290">
            <a:extLst>
              <a:ext uri="{FF2B5EF4-FFF2-40B4-BE49-F238E27FC236}">
                <a16:creationId xmlns:a16="http://schemas.microsoft.com/office/drawing/2014/main" id="{A0C786CA-152B-48E6-BA68-AC7C5BE8A703}"/>
              </a:ext>
            </a:extLst>
          </p:cNvPr>
          <p:cNvSpPr txBox="1"/>
          <p:nvPr/>
        </p:nvSpPr>
        <p:spPr>
          <a:xfrm>
            <a:off x="2943404" y="4022778"/>
            <a:ext cx="1897699" cy="2674135"/>
          </a:xfrm>
          <a:prstGeom prst="rect">
            <a:avLst/>
          </a:prstGeom>
          <a:noFill/>
          <a:ln>
            <a:noFill/>
          </a:ln>
        </p:spPr>
        <p:txBody>
          <a:bodyPr spcFirstLastPara="1" wrap="square" lIns="91425" tIns="91425" rIns="91425" bIns="91425" anchor="t" anchorCtr="0">
            <a:noAutofit/>
          </a:bodyPr>
          <a:lstStyle/>
          <a:p>
            <a:r>
              <a:rPr lang="es-ES" sz="1800" dirty="0">
                <a:solidFill>
                  <a:srgbClr val="FFFFFF"/>
                </a:solidFill>
                <a:latin typeface="Raleway"/>
                <a:ea typeface="Raleway"/>
                <a:cs typeface="Raleway"/>
                <a:sym typeface="Raleway"/>
              </a:rPr>
              <a:t>Formas de programar con interés investigativo y comercial.</a:t>
            </a:r>
          </a:p>
          <a:p>
            <a:r>
              <a:rPr lang="es-ES" sz="1800" dirty="0">
                <a:solidFill>
                  <a:srgbClr val="FFFFFF"/>
                </a:solidFill>
                <a:latin typeface="Raleway"/>
                <a:ea typeface="Raleway"/>
                <a:cs typeface="Raleway"/>
                <a:sym typeface="Raleway"/>
              </a:rPr>
              <a:t>- Lenguaje </a:t>
            </a:r>
            <a:r>
              <a:rPr lang="es-ES" sz="1800" dirty="0" err="1">
                <a:solidFill>
                  <a:srgbClr val="FFFFFF"/>
                </a:solidFill>
                <a:latin typeface="Raleway"/>
                <a:ea typeface="Raleway"/>
                <a:cs typeface="Raleway"/>
                <a:sym typeface="Raleway"/>
              </a:rPr>
              <a:t>ALGOl</a:t>
            </a:r>
            <a:r>
              <a:rPr lang="es-ES" sz="1800" dirty="0">
                <a:solidFill>
                  <a:srgbClr val="FFFFFF"/>
                </a:solidFill>
                <a:latin typeface="Raleway"/>
                <a:ea typeface="Raleway"/>
                <a:cs typeface="Raleway"/>
                <a:sym typeface="Raleway"/>
              </a:rPr>
              <a:t> (</a:t>
            </a:r>
            <a:r>
              <a:rPr lang="es-ES" sz="1800" b="1" dirty="0" err="1">
                <a:solidFill>
                  <a:schemeClr val="tx1"/>
                </a:solidFill>
                <a:highlight>
                  <a:srgbClr val="FFFF00"/>
                </a:highlight>
                <a:latin typeface="Raleway"/>
                <a:ea typeface="Raleway"/>
                <a:cs typeface="Raleway"/>
                <a:sym typeface="Raleway"/>
              </a:rPr>
              <a:t>Dhal</a:t>
            </a:r>
            <a:r>
              <a:rPr lang="es-ES" sz="1800" b="1" dirty="0">
                <a:solidFill>
                  <a:schemeClr val="tx1"/>
                </a:solidFill>
                <a:highlight>
                  <a:srgbClr val="FFFF00"/>
                </a:highlight>
                <a:latin typeface="Raleway"/>
                <a:ea typeface="Raleway"/>
                <a:cs typeface="Raleway"/>
                <a:sym typeface="Raleway"/>
              </a:rPr>
              <a:t> y </a:t>
            </a:r>
            <a:r>
              <a:rPr lang="es-ES" sz="1800" b="1" dirty="0" err="1">
                <a:solidFill>
                  <a:schemeClr val="tx1"/>
                </a:solidFill>
                <a:highlight>
                  <a:srgbClr val="FFFF00"/>
                </a:highlight>
                <a:latin typeface="Raleway"/>
                <a:ea typeface="Raleway"/>
                <a:cs typeface="Raleway"/>
                <a:sym typeface="Raleway"/>
              </a:rPr>
              <a:t>Nygaard</a:t>
            </a:r>
            <a:r>
              <a:rPr lang="es-ES" sz="1800" b="1" dirty="0">
                <a:solidFill>
                  <a:schemeClr val="tx1"/>
                </a:solidFill>
                <a:highlight>
                  <a:srgbClr val="FFFF00"/>
                </a:highlight>
                <a:latin typeface="Raleway"/>
                <a:ea typeface="Raleway"/>
                <a:cs typeface="Raleway"/>
                <a:sym typeface="Raleway"/>
              </a:rPr>
              <a:t> </a:t>
            </a:r>
            <a:r>
              <a:rPr lang="es-ES" sz="1800" dirty="0">
                <a:solidFill>
                  <a:schemeClr val="bg1"/>
                </a:solidFill>
                <a:latin typeface="Raleway"/>
                <a:ea typeface="Raleway"/>
                <a:cs typeface="Raleway"/>
                <a:sym typeface="Raleway"/>
              </a:rPr>
              <a:t>)</a:t>
            </a:r>
          </a:p>
          <a:p>
            <a:pPr algn="ctr"/>
            <a:endParaRPr lang="en-US" sz="1800" dirty="0">
              <a:solidFill>
                <a:srgbClr val="FFFFFF"/>
              </a:solidFill>
              <a:latin typeface="Raleway"/>
              <a:ea typeface="Raleway"/>
              <a:cs typeface="Raleway"/>
              <a:sym typeface="Raleway"/>
            </a:endParaRPr>
          </a:p>
          <a:p>
            <a:pPr algn="ctr"/>
            <a:endParaRPr sz="1800" dirty="0">
              <a:solidFill>
                <a:srgbClr val="FFFFFF"/>
              </a:solidFill>
              <a:latin typeface="Raleway"/>
              <a:ea typeface="Raleway"/>
              <a:cs typeface="Raleway"/>
              <a:sym typeface="Raleway"/>
            </a:endParaRPr>
          </a:p>
        </p:txBody>
      </p:sp>
      <p:sp>
        <p:nvSpPr>
          <p:cNvPr id="19" name="Shape 290">
            <a:extLst>
              <a:ext uri="{FF2B5EF4-FFF2-40B4-BE49-F238E27FC236}">
                <a16:creationId xmlns:a16="http://schemas.microsoft.com/office/drawing/2014/main" id="{A0FBAB7F-451E-4823-8D3B-FB19BB4F6AE6}"/>
              </a:ext>
            </a:extLst>
          </p:cNvPr>
          <p:cNvSpPr txBox="1"/>
          <p:nvPr/>
        </p:nvSpPr>
        <p:spPr>
          <a:xfrm>
            <a:off x="4768084" y="2233875"/>
            <a:ext cx="1309807" cy="381000"/>
          </a:xfrm>
          <a:prstGeom prst="rect">
            <a:avLst/>
          </a:prstGeom>
          <a:noFill/>
          <a:ln>
            <a:noFill/>
          </a:ln>
        </p:spPr>
        <p:txBody>
          <a:bodyPr spcFirstLastPara="1" wrap="square" lIns="91425" tIns="91425" rIns="91425" bIns="91425" anchor="t" anchorCtr="0">
            <a:noAutofit/>
          </a:bodyPr>
          <a:lstStyle/>
          <a:p>
            <a:pPr algn="ctr"/>
            <a:r>
              <a:rPr lang="en" sz="1800" dirty="0">
                <a:solidFill>
                  <a:srgbClr val="FFFFFF"/>
                </a:solidFill>
                <a:latin typeface="Raleway"/>
                <a:ea typeface="Raleway"/>
                <a:cs typeface="Raleway"/>
                <a:sym typeface="Raleway"/>
              </a:rPr>
              <a:t>1960-1967</a:t>
            </a:r>
            <a:endParaRPr sz="1800" dirty="0">
              <a:solidFill>
                <a:srgbClr val="FFFFFF"/>
              </a:solidFill>
              <a:latin typeface="Raleway"/>
              <a:ea typeface="Raleway"/>
              <a:cs typeface="Raleway"/>
              <a:sym typeface="Raleway"/>
            </a:endParaRPr>
          </a:p>
        </p:txBody>
      </p:sp>
      <p:sp>
        <p:nvSpPr>
          <p:cNvPr id="20" name="Shape 290">
            <a:extLst>
              <a:ext uri="{FF2B5EF4-FFF2-40B4-BE49-F238E27FC236}">
                <a16:creationId xmlns:a16="http://schemas.microsoft.com/office/drawing/2014/main" id="{891C8B8D-BD90-4409-91C8-DCB9FC5411C3}"/>
              </a:ext>
            </a:extLst>
          </p:cNvPr>
          <p:cNvSpPr txBox="1"/>
          <p:nvPr/>
        </p:nvSpPr>
        <p:spPr>
          <a:xfrm>
            <a:off x="4940232" y="4182281"/>
            <a:ext cx="2311536" cy="2223216"/>
          </a:xfrm>
          <a:prstGeom prst="rect">
            <a:avLst/>
          </a:prstGeom>
          <a:noFill/>
          <a:ln>
            <a:noFill/>
          </a:ln>
        </p:spPr>
        <p:txBody>
          <a:bodyPr spcFirstLastPara="1" wrap="square" lIns="91425" tIns="91425" rIns="91425" bIns="91425" anchor="t" anchorCtr="0">
            <a:noAutofit/>
          </a:bodyPr>
          <a:lstStyle/>
          <a:p>
            <a:r>
              <a:rPr lang="es-ES" sz="1800" dirty="0">
                <a:solidFill>
                  <a:srgbClr val="FFFFFF"/>
                </a:solidFill>
                <a:latin typeface="Raleway"/>
                <a:ea typeface="Raleway"/>
                <a:cs typeface="Raleway"/>
                <a:sym typeface="Raleway"/>
              </a:rPr>
              <a:t>Lenguajes </a:t>
            </a:r>
          </a:p>
          <a:p>
            <a:r>
              <a:rPr lang="es-ES" sz="1800" dirty="0">
                <a:solidFill>
                  <a:srgbClr val="FFFFFF"/>
                </a:solidFill>
                <a:latin typeface="Raleway"/>
                <a:ea typeface="Raleway"/>
                <a:cs typeface="Raleway"/>
                <a:sym typeface="Raleway"/>
              </a:rPr>
              <a:t>para el procesamiento</a:t>
            </a:r>
          </a:p>
          <a:p>
            <a:r>
              <a:rPr lang="es-ES" sz="1800" dirty="0">
                <a:solidFill>
                  <a:srgbClr val="FFFFFF"/>
                </a:solidFill>
                <a:latin typeface="Raleway"/>
                <a:ea typeface="Raleway"/>
                <a:cs typeface="Raleway"/>
                <a:sym typeface="Raleway"/>
              </a:rPr>
              <a:t>de la información.</a:t>
            </a:r>
          </a:p>
          <a:p>
            <a:endParaRPr lang="es-ES" sz="1800" dirty="0">
              <a:solidFill>
                <a:srgbClr val="FFFFFF"/>
              </a:solidFill>
              <a:latin typeface="Raleway"/>
              <a:ea typeface="Raleway"/>
              <a:cs typeface="Raleway"/>
              <a:sym typeface="Raleway"/>
            </a:endParaRPr>
          </a:p>
          <a:p>
            <a:r>
              <a:rPr lang="es-ES" sz="1800" dirty="0">
                <a:solidFill>
                  <a:srgbClr val="FFFFFF"/>
                </a:solidFill>
                <a:latin typeface="Raleway"/>
                <a:ea typeface="Raleway"/>
                <a:cs typeface="Raleway"/>
                <a:sym typeface="Raleway"/>
              </a:rPr>
              <a:t>Conceptualización del concepto de ‘</a:t>
            </a:r>
            <a:r>
              <a:rPr lang="es-ES" sz="1800" b="1" dirty="0">
                <a:solidFill>
                  <a:srgbClr val="FFFFFF"/>
                </a:solidFill>
                <a:latin typeface="Raleway"/>
                <a:ea typeface="Raleway"/>
                <a:cs typeface="Raleway"/>
                <a:sym typeface="Raleway"/>
              </a:rPr>
              <a:t>objeto</a:t>
            </a:r>
            <a:r>
              <a:rPr lang="es-ES" sz="1800" dirty="0">
                <a:solidFill>
                  <a:srgbClr val="FFFFFF"/>
                </a:solidFill>
                <a:latin typeface="Raleway"/>
                <a:ea typeface="Raleway"/>
                <a:cs typeface="Raleway"/>
                <a:sym typeface="Raleway"/>
              </a:rPr>
              <a:t>’</a:t>
            </a:r>
          </a:p>
          <a:p>
            <a:endParaRPr lang="en-US" sz="1800" dirty="0">
              <a:solidFill>
                <a:srgbClr val="FFFFFF"/>
              </a:solidFill>
              <a:latin typeface="Raleway"/>
              <a:ea typeface="Raleway"/>
              <a:cs typeface="Raleway"/>
              <a:sym typeface="Raleway"/>
            </a:endParaRPr>
          </a:p>
          <a:p>
            <a:endParaRPr sz="1800" dirty="0">
              <a:solidFill>
                <a:srgbClr val="FFFFFF"/>
              </a:solidFill>
              <a:latin typeface="Raleway"/>
              <a:ea typeface="Raleway"/>
              <a:cs typeface="Raleway"/>
              <a:sym typeface="Raleway"/>
            </a:endParaRPr>
          </a:p>
        </p:txBody>
      </p:sp>
      <p:cxnSp>
        <p:nvCxnSpPr>
          <p:cNvPr id="26" name="Shape 289">
            <a:extLst>
              <a:ext uri="{FF2B5EF4-FFF2-40B4-BE49-F238E27FC236}">
                <a16:creationId xmlns:a16="http://schemas.microsoft.com/office/drawing/2014/main" id="{FC9B09F7-B568-4556-9E7C-F9B5D0827D3C}"/>
              </a:ext>
            </a:extLst>
          </p:cNvPr>
          <p:cNvCxnSpPr>
            <a:cxnSpLocks/>
          </p:cNvCxnSpPr>
          <p:nvPr/>
        </p:nvCxnSpPr>
        <p:spPr>
          <a:xfrm flipH="1">
            <a:off x="4172117" y="6159500"/>
            <a:ext cx="702931" cy="0"/>
          </a:xfrm>
          <a:prstGeom prst="straightConnector1">
            <a:avLst/>
          </a:prstGeom>
          <a:noFill/>
          <a:ln w="19050" cap="flat" cmpd="sng">
            <a:solidFill>
              <a:srgbClr val="FFFFFF"/>
            </a:solidFill>
            <a:prstDash val="solid"/>
            <a:round/>
            <a:headEnd type="oval" w="med" len="med"/>
            <a:tailEnd type="none" w="med" len="med"/>
          </a:ln>
        </p:spPr>
      </p:cxnSp>
      <p:sp>
        <p:nvSpPr>
          <p:cNvPr id="29" name="Shape 292">
            <a:extLst>
              <a:ext uri="{FF2B5EF4-FFF2-40B4-BE49-F238E27FC236}">
                <a16:creationId xmlns:a16="http://schemas.microsoft.com/office/drawing/2014/main" id="{FCD998B1-0414-4A34-B6FF-D62647E44625}"/>
              </a:ext>
            </a:extLst>
          </p:cNvPr>
          <p:cNvSpPr txBox="1"/>
          <p:nvPr/>
        </p:nvSpPr>
        <p:spPr>
          <a:xfrm>
            <a:off x="6328345" y="1836878"/>
            <a:ext cx="2310300" cy="381000"/>
          </a:xfrm>
          <a:prstGeom prst="rect">
            <a:avLst/>
          </a:prstGeom>
          <a:noFill/>
          <a:ln>
            <a:noFill/>
          </a:ln>
        </p:spPr>
        <p:txBody>
          <a:bodyPr spcFirstLastPara="1" wrap="square" lIns="91425" tIns="91425" rIns="91425" bIns="91425" anchor="t" anchorCtr="0">
            <a:noAutofit/>
          </a:bodyPr>
          <a:lstStyle/>
          <a:p>
            <a:pPr algn="ctr"/>
            <a:r>
              <a:rPr lang="en" sz="1800" dirty="0">
                <a:solidFill>
                  <a:srgbClr val="FFFFFF"/>
                </a:solidFill>
                <a:latin typeface="Raleway"/>
                <a:ea typeface="Raleway"/>
                <a:cs typeface="Raleway"/>
                <a:sym typeface="Raleway"/>
              </a:rPr>
              <a:t>1970-1990</a:t>
            </a:r>
            <a:endParaRPr sz="1800" dirty="0">
              <a:solidFill>
                <a:srgbClr val="FFFFFF"/>
              </a:solidFill>
              <a:latin typeface="Raleway"/>
              <a:ea typeface="Raleway"/>
              <a:cs typeface="Raleway"/>
              <a:sym typeface="Raleway"/>
            </a:endParaRPr>
          </a:p>
        </p:txBody>
      </p:sp>
      <p:cxnSp>
        <p:nvCxnSpPr>
          <p:cNvPr id="30" name="Shape 287">
            <a:extLst>
              <a:ext uri="{FF2B5EF4-FFF2-40B4-BE49-F238E27FC236}">
                <a16:creationId xmlns:a16="http://schemas.microsoft.com/office/drawing/2014/main" id="{A5827D00-2D9E-4B36-9586-B9C7262367C7}"/>
              </a:ext>
            </a:extLst>
          </p:cNvPr>
          <p:cNvCxnSpPr>
            <a:cxnSpLocks/>
          </p:cNvCxnSpPr>
          <p:nvPr/>
        </p:nvCxnSpPr>
        <p:spPr>
          <a:xfrm flipV="1">
            <a:off x="7483495" y="2403601"/>
            <a:ext cx="0" cy="1418297"/>
          </a:xfrm>
          <a:prstGeom prst="straightConnector1">
            <a:avLst/>
          </a:prstGeom>
          <a:noFill/>
          <a:ln w="19050" cap="flat" cmpd="sng">
            <a:solidFill>
              <a:srgbClr val="FFFFFF"/>
            </a:solidFill>
            <a:prstDash val="solid"/>
            <a:round/>
            <a:headEnd type="none" w="med" len="med"/>
            <a:tailEnd type="oval" w="med" len="med"/>
          </a:ln>
        </p:spPr>
      </p:cxnSp>
      <p:sp>
        <p:nvSpPr>
          <p:cNvPr id="31" name="Shape 290">
            <a:extLst>
              <a:ext uri="{FF2B5EF4-FFF2-40B4-BE49-F238E27FC236}">
                <a16:creationId xmlns:a16="http://schemas.microsoft.com/office/drawing/2014/main" id="{945A97AE-1D4B-42EC-899C-9F25EB906AEB}"/>
              </a:ext>
            </a:extLst>
          </p:cNvPr>
          <p:cNvSpPr txBox="1"/>
          <p:nvPr/>
        </p:nvSpPr>
        <p:spPr>
          <a:xfrm>
            <a:off x="6698146" y="3886202"/>
            <a:ext cx="1570701" cy="1008971"/>
          </a:xfrm>
          <a:prstGeom prst="rect">
            <a:avLst/>
          </a:prstGeom>
          <a:noFill/>
          <a:ln>
            <a:noFill/>
          </a:ln>
        </p:spPr>
        <p:txBody>
          <a:bodyPr spcFirstLastPara="1" wrap="square" lIns="91425" tIns="91425" rIns="91425" bIns="91425" anchor="t" anchorCtr="0">
            <a:noAutofit/>
          </a:bodyPr>
          <a:lstStyle/>
          <a:p>
            <a:pPr lvl="0" algn="ctr"/>
            <a:r>
              <a:rPr lang="es-AR" dirty="0">
                <a:solidFill>
                  <a:schemeClr val="bg1"/>
                </a:solidFill>
              </a:rPr>
              <a:t>AT&amp;T y Bell </a:t>
            </a:r>
          </a:p>
          <a:p>
            <a:pPr lvl="0" algn="ctr"/>
            <a:r>
              <a:rPr lang="es-AR" dirty="0">
                <a:solidFill>
                  <a:schemeClr val="bg1"/>
                </a:solidFill>
              </a:rPr>
              <a:t>Microsoft </a:t>
            </a:r>
          </a:p>
          <a:p>
            <a:pPr lvl="0" algn="ctr"/>
            <a:r>
              <a:rPr lang="es-AR" dirty="0">
                <a:solidFill>
                  <a:schemeClr val="bg1"/>
                </a:solidFill>
              </a:rPr>
              <a:t> Apple</a:t>
            </a:r>
          </a:p>
          <a:p>
            <a:pPr lvl="0" algn="ctr"/>
            <a:r>
              <a:rPr lang="es-AR" sz="1800" dirty="0">
                <a:solidFill>
                  <a:srgbClr val="FFFFFF"/>
                </a:solidFill>
                <a:latin typeface="Raleway"/>
                <a:ea typeface="Raleway"/>
                <a:cs typeface="Raleway"/>
                <a:sym typeface="Raleway"/>
              </a:rPr>
              <a:t>Windows 1.0</a:t>
            </a:r>
            <a:endParaRPr lang="en-US" sz="1800" dirty="0">
              <a:solidFill>
                <a:srgbClr val="FFFFFF"/>
              </a:solidFill>
              <a:latin typeface="Raleway"/>
              <a:ea typeface="Raleway"/>
              <a:cs typeface="Raleway"/>
              <a:sym typeface="Raleway"/>
            </a:endParaRPr>
          </a:p>
          <a:p>
            <a:pPr algn="ctr"/>
            <a:endParaRPr sz="1800" dirty="0">
              <a:solidFill>
                <a:srgbClr val="FFFFFF"/>
              </a:solidFill>
              <a:latin typeface="Raleway"/>
              <a:ea typeface="Raleway"/>
              <a:cs typeface="Raleway"/>
              <a:sym typeface="Raleway"/>
            </a:endParaRPr>
          </a:p>
        </p:txBody>
      </p:sp>
      <p:sp>
        <p:nvSpPr>
          <p:cNvPr id="32" name="Shape 290">
            <a:extLst>
              <a:ext uri="{FF2B5EF4-FFF2-40B4-BE49-F238E27FC236}">
                <a16:creationId xmlns:a16="http://schemas.microsoft.com/office/drawing/2014/main" id="{22A8162A-FC44-499A-8087-CED0EB03C337}"/>
              </a:ext>
            </a:extLst>
          </p:cNvPr>
          <p:cNvSpPr txBox="1"/>
          <p:nvPr/>
        </p:nvSpPr>
        <p:spPr>
          <a:xfrm>
            <a:off x="8369387" y="4032431"/>
            <a:ext cx="2311536" cy="1346409"/>
          </a:xfrm>
          <a:prstGeom prst="rect">
            <a:avLst/>
          </a:prstGeom>
          <a:noFill/>
          <a:ln>
            <a:noFill/>
          </a:ln>
        </p:spPr>
        <p:txBody>
          <a:bodyPr spcFirstLastPara="1" wrap="square" lIns="91425" tIns="91425" rIns="91425" bIns="91425" anchor="t" anchorCtr="0">
            <a:noAutofit/>
          </a:bodyPr>
          <a:lstStyle/>
          <a:p>
            <a:r>
              <a:rPr lang="es-ES" sz="1800" dirty="0">
                <a:solidFill>
                  <a:srgbClr val="FFFFFF"/>
                </a:solidFill>
                <a:latin typeface="Raleway"/>
                <a:ea typeface="Raleway"/>
                <a:cs typeface="Raleway"/>
                <a:sym typeface="Raleway"/>
              </a:rPr>
              <a:t>H. Wayne </a:t>
            </a:r>
            <a:r>
              <a:rPr lang="es-ES" sz="1800" dirty="0" err="1">
                <a:solidFill>
                  <a:srgbClr val="FFFFFF"/>
                </a:solidFill>
                <a:latin typeface="Raleway"/>
                <a:ea typeface="Raleway"/>
                <a:cs typeface="Raleway"/>
                <a:sym typeface="Raleway"/>
              </a:rPr>
              <a:t>Hodgins</a:t>
            </a:r>
            <a:endParaRPr lang="es-ES" sz="1800" dirty="0">
              <a:solidFill>
                <a:srgbClr val="FFFFFF"/>
              </a:solidFill>
              <a:latin typeface="Raleway"/>
              <a:ea typeface="Raleway"/>
              <a:cs typeface="Raleway"/>
              <a:sym typeface="Raleway"/>
            </a:endParaRPr>
          </a:p>
          <a:p>
            <a:endParaRPr lang="en-US" sz="1800" dirty="0">
              <a:solidFill>
                <a:srgbClr val="FFFFFF"/>
              </a:solidFill>
              <a:latin typeface="Raleway"/>
              <a:ea typeface="Raleway"/>
              <a:cs typeface="Raleway"/>
              <a:sym typeface="Raleway"/>
            </a:endParaRPr>
          </a:p>
          <a:p>
            <a:pPr algn="ctr"/>
            <a:r>
              <a:rPr lang="es-ES" sz="1800" b="1" dirty="0">
                <a:solidFill>
                  <a:schemeClr val="tx1"/>
                </a:solidFill>
                <a:highlight>
                  <a:srgbClr val="FFFF00"/>
                </a:highlight>
                <a:latin typeface="Raleway"/>
                <a:ea typeface="Raleway"/>
                <a:cs typeface="Raleway"/>
                <a:sym typeface="Raleway"/>
              </a:rPr>
              <a:t>Objeto de Aprendizaje</a:t>
            </a:r>
          </a:p>
          <a:p>
            <a:endParaRPr sz="1800" dirty="0">
              <a:solidFill>
                <a:schemeClr val="tx1"/>
              </a:solidFill>
              <a:latin typeface="Raleway"/>
              <a:ea typeface="Raleway"/>
              <a:cs typeface="Raleway"/>
              <a:sym typeface="Raleway"/>
            </a:endParaRPr>
          </a:p>
        </p:txBody>
      </p:sp>
      <p:sp>
        <p:nvSpPr>
          <p:cNvPr id="33" name="Shape 445">
            <a:extLst>
              <a:ext uri="{FF2B5EF4-FFF2-40B4-BE49-F238E27FC236}">
                <a16:creationId xmlns:a16="http://schemas.microsoft.com/office/drawing/2014/main" id="{9C2285C6-76EF-43E5-A4F8-851AA7205C34}"/>
              </a:ext>
            </a:extLst>
          </p:cNvPr>
          <p:cNvSpPr/>
          <p:nvPr/>
        </p:nvSpPr>
        <p:spPr>
          <a:xfrm>
            <a:off x="1930650" y="359034"/>
            <a:ext cx="822484" cy="686603"/>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p:nvPr/>
        </p:nvSpPr>
        <p:spPr>
          <a:xfrm>
            <a:off x="3034748" y="1"/>
            <a:ext cx="6109252" cy="4360375"/>
          </a:xfrm>
          <a:prstGeom prst="rect">
            <a:avLst/>
          </a:prstGeom>
          <a:solidFill>
            <a:srgbClr val="20124D">
              <a:alpha val="21540"/>
            </a:srgbClr>
          </a:solidFill>
          <a:ln>
            <a:noFill/>
          </a:ln>
        </p:spPr>
        <p:txBody>
          <a:bodyPr spcFirstLastPara="1" wrap="square" lIns="91425" tIns="91425" rIns="91425" bIns="91425" anchor="ctr" anchorCtr="0">
            <a:noAutofit/>
          </a:bodyPr>
          <a:lstStyle/>
          <a:p>
            <a:endParaRPr/>
          </a:p>
        </p:txBody>
      </p:sp>
      <p:sp>
        <p:nvSpPr>
          <p:cNvPr id="197" name="Shape 197"/>
          <p:cNvSpPr txBox="1">
            <a:spLocks noGrp="1"/>
          </p:cNvSpPr>
          <p:nvPr>
            <p:ph type="sldNum" idx="12"/>
          </p:nvPr>
        </p:nvSpPr>
        <p:spPr>
          <a:xfrm>
            <a:off x="10004584" y="6333134"/>
            <a:ext cx="548700" cy="525000"/>
          </a:xfrm>
          <a:prstGeom prst="rect">
            <a:avLst/>
          </a:prstGeom>
        </p:spPr>
        <p:txBody>
          <a:bodyPr spcFirstLastPara="1" wrap="square" lIns="91425" tIns="91425" rIns="91425" bIns="91425" anchor="t" anchorCtr="0">
            <a:noAutofit/>
          </a:bodyPr>
          <a:lstStyle/>
          <a:p>
            <a:fld id="{00000000-1234-1234-1234-123412341234}" type="slidenum">
              <a:rPr lang="en"/>
              <a:pPr/>
              <a:t>4</a:t>
            </a:fld>
            <a:endParaRPr/>
          </a:p>
        </p:txBody>
      </p:sp>
      <p:sp>
        <p:nvSpPr>
          <p:cNvPr id="194" name="Shape 194"/>
          <p:cNvSpPr txBox="1">
            <a:spLocks noGrp="1"/>
          </p:cNvSpPr>
          <p:nvPr>
            <p:ph type="ctrTitle" idx="4294967295"/>
          </p:nvPr>
        </p:nvSpPr>
        <p:spPr>
          <a:xfrm>
            <a:off x="1742661" y="2507072"/>
            <a:ext cx="7772400" cy="582612"/>
          </a:xfrm>
          <a:prstGeom prst="rect">
            <a:avLst/>
          </a:prstGeom>
        </p:spPr>
        <p:txBody>
          <a:bodyPr spcFirstLastPara="1" wrap="square" lIns="91425" tIns="91425" rIns="91425" bIns="91425" anchor="t" anchorCtr="0">
            <a:noAutofit/>
          </a:bodyPr>
          <a:lstStyle/>
          <a:p>
            <a:pPr algn="ctr"/>
            <a:r>
              <a:rPr lang="en-US" sz="3600" dirty="0" err="1">
                <a:latin typeface="Homemade Apple"/>
                <a:ea typeface="Homemade Apple"/>
                <a:cs typeface="Homemade Apple"/>
                <a:sym typeface="Homemade Apple"/>
              </a:rPr>
              <a:t>Objeto</a:t>
            </a:r>
            <a:r>
              <a:rPr lang="en-US" sz="3600" dirty="0">
                <a:latin typeface="Homemade Apple"/>
                <a:ea typeface="Homemade Apple"/>
                <a:cs typeface="Homemade Apple"/>
                <a:sym typeface="Homemade Apple"/>
              </a:rPr>
              <a:t> de </a:t>
            </a:r>
            <a:r>
              <a:rPr lang="en-US" sz="3600" dirty="0" err="1">
                <a:latin typeface="Homemade Apple"/>
                <a:ea typeface="Homemade Apple"/>
                <a:cs typeface="Homemade Apple"/>
                <a:sym typeface="Homemade Apple"/>
              </a:rPr>
              <a:t>aprendizaje</a:t>
            </a:r>
            <a:endParaRPr sz="3600" dirty="0">
              <a:latin typeface="Homemade Apple"/>
              <a:ea typeface="Homemade Apple"/>
              <a:cs typeface="Homemade Apple"/>
              <a:sym typeface="Homemade Apple"/>
            </a:endParaRPr>
          </a:p>
        </p:txBody>
      </p:sp>
      <p:sp>
        <p:nvSpPr>
          <p:cNvPr id="195" name="Shape 195"/>
          <p:cNvSpPr txBox="1">
            <a:spLocks noGrp="1"/>
          </p:cNvSpPr>
          <p:nvPr>
            <p:ph type="subTitle" idx="4294967295"/>
          </p:nvPr>
        </p:nvSpPr>
        <p:spPr>
          <a:xfrm>
            <a:off x="3972201" y="4534645"/>
            <a:ext cx="3806825" cy="2209800"/>
          </a:xfrm>
          <a:prstGeom prst="rect">
            <a:avLst/>
          </a:prstGeom>
        </p:spPr>
        <p:txBody>
          <a:bodyPr spcFirstLastPara="1" wrap="square" lIns="91425" tIns="91425" rIns="91425" bIns="91425" anchor="t" anchorCtr="0">
            <a:noAutofit/>
          </a:bodyPr>
          <a:lstStyle/>
          <a:p>
            <a:pPr marL="0" indent="0" algn="ctr">
              <a:buNone/>
            </a:pPr>
            <a:r>
              <a:rPr lang="es-ES" b="1" dirty="0"/>
              <a:t>Reusabilidad</a:t>
            </a:r>
          </a:p>
          <a:p>
            <a:pPr marL="0" indent="0" algn="ctr">
              <a:buNone/>
            </a:pPr>
            <a:r>
              <a:rPr lang="es-ES" b="1" dirty="0"/>
              <a:t>Intención</a:t>
            </a:r>
          </a:p>
          <a:p>
            <a:pPr marL="0" indent="0" algn="ctr">
              <a:buNone/>
            </a:pPr>
            <a:r>
              <a:rPr lang="es-ES" b="1" dirty="0"/>
              <a:t>Interoperabilidad</a:t>
            </a:r>
          </a:p>
          <a:p>
            <a:pPr marL="0" indent="0" algn="ctr">
              <a:buNone/>
            </a:pPr>
            <a:r>
              <a:rPr lang="es-ES" b="1" dirty="0"/>
              <a:t>Modular</a:t>
            </a:r>
          </a:p>
          <a:p>
            <a:pPr marL="0" indent="0" algn="ctr">
              <a:buNone/>
            </a:pPr>
            <a:r>
              <a:rPr lang="es-ES" b="1" dirty="0"/>
              <a:t>Granular</a:t>
            </a:r>
          </a:p>
          <a:p>
            <a:pPr marL="0" indent="0" algn="ctr">
              <a:buNone/>
            </a:pPr>
            <a:endParaRPr lang="es-ES" b="1" dirty="0"/>
          </a:p>
          <a:p>
            <a:pPr marL="342900" indent="-342900" algn="ctr"/>
            <a:endParaRPr sz="1800" dirty="0"/>
          </a:p>
        </p:txBody>
      </p:sp>
      <p:sp>
        <p:nvSpPr>
          <p:cNvPr id="8" name="Shape 195">
            <a:extLst>
              <a:ext uri="{FF2B5EF4-FFF2-40B4-BE49-F238E27FC236}">
                <a16:creationId xmlns:a16="http://schemas.microsoft.com/office/drawing/2014/main" id="{E4751418-3075-433B-AC7B-5A2F297C7F9E}"/>
              </a:ext>
            </a:extLst>
          </p:cNvPr>
          <p:cNvSpPr txBox="1">
            <a:spLocks/>
          </p:cNvSpPr>
          <p:nvPr/>
        </p:nvSpPr>
        <p:spPr>
          <a:xfrm>
            <a:off x="2024064" y="3048579"/>
            <a:ext cx="8307071" cy="14950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42900" algn="l" rtl="0">
              <a:lnSpc>
                <a:spcPct val="100000"/>
              </a:lnSpc>
              <a:spcBef>
                <a:spcPts val="0"/>
              </a:spcBef>
              <a:spcAft>
                <a:spcPts val="0"/>
              </a:spcAft>
              <a:buClr>
                <a:schemeClr val="lt1"/>
              </a:buClr>
              <a:buSzPts val="1800"/>
              <a:buFont typeface="Raleway"/>
              <a:buChar char="▸"/>
              <a:defRPr sz="1800" b="0" i="0" u="none" strike="noStrike" cap="none">
                <a:solidFill>
                  <a:schemeClr val="lt1"/>
                </a:solidFill>
                <a:latin typeface="Raleway"/>
                <a:ea typeface="Raleway"/>
                <a:cs typeface="Raleway"/>
                <a:sym typeface="Raleway"/>
              </a:defRPr>
            </a:lvl2pPr>
            <a:lvl3pPr marL="1371600" marR="0" lvl="2" indent="-342900" algn="l" rtl="0">
              <a:lnSpc>
                <a:spcPct val="100000"/>
              </a:lnSpc>
              <a:spcBef>
                <a:spcPts val="0"/>
              </a:spcBef>
              <a:spcAft>
                <a:spcPts val="0"/>
              </a:spcAft>
              <a:buClr>
                <a:schemeClr val="lt1"/>
              </a:buClr>
              <a:buSzPts val="1800"/>
              <a:buFont typeface="Raleway"/>
              <a:buChar char="■"/>
              <a:defRPr sz="1800" b="0" i="0" u="none" strike="noStrike" cap="none">
                <a:solidFill>
                  <a:schemeClr val="lt1"/>
                </a:solidFill>
                <a:latin typeface="Raleway"/>
                <a:ea typeface="Raleway"/>
                <a:cs typeface="Raleway"/>
                <a:sym typeface="Raleway"/>
              </a:defRPr>
            </a:lvl3pPr>
            <a:lvl4pPr marL="1828800" marR="0" lvl="3" indent="-342900" algn="l" rtl="0">
              <a:lnSpc>
                <a:spcPct val="100000"/>
              </a:lnSpc>
              <a:spcBef>
                <a:spcPts val="0"/>
              </a:spcBef>
              <a:spcAft>
                <a:spcPts val="0"/>
              </a:spcAft>
              <a:buClr>
                <a:schemeClr val="lt1"/>
              </a:buClr>
              <a:buSzPts val="1800"/>
              <a:buFont typeface="Raleway"/>
              <a:buChar char="●"/>
              <a:defRPr sz="1800" b="0" i="0" u="none" strike="noStrike" cap="none">
                <a:solidFill>
                  <a:schemeClr val="lt1"/>
                </a:solidFill>
                <a:latin typeface="Raleway"/>
                <a:ea typeface="Raleway"/>
                <a:cs typeface="Raleway"/>
                <a:sym typeface="Raleway"/>
              </a:defRPr>
            </a:lvl4pPr>
            <a:lvl5pPr marL="2286000" marR="0" lvl="4" indent="-342900" algn="l" rtl="0">
              <a:lnSpc>
                <a:spcPct val="100000"/>
              </a:lnSpc>
              <a:spcBef>
                <a:spcPts val="0"/>
              </a:spcBef>
              <a:spcAft>
                <a:spcPts val="0"/>
              </a:spcAft>
              <a:buClr>
                <a:schemeClr val="lt1"/>
              </a:buClr>
              <a:buSzPts val="1800"/>
              <a:buFont typeface="Raleway"/>
              <a:buChar char="○"/>
              <a:defRPr sz="1800" b="0" i="0" u="none" strike="noStrike" cap="none">
                <a:solidFill>
                  <a:schemeClr val="lt1"/>
                </a:solidFill>
                <a:latin typeface="Raleway"/>
                <a:ea typeface="Raleway"/>
                <a:cs typeface="Raleway"/>
                <a:sym typeface="Raleway"/>
              </a:defRPr>
            </a:lvl5pPr>
            <a:lvl6pPr marL="2743200" marR="0" lvl="5" indent="-342900" algn="l" rtl="0">
              <a:lnSpc>
                <a:spcPct val="100000"/>
              </a:lnSpc>
              <a:spcBef>
                <a:spcPts val="0"/>
              </a:spcBef>
              <a:spcAft>
                <a:spcPts val="0"/>
              </a:spcAft>
              <a:buClr>
                <a:schemeClr val="lt1"/>
              </a:buClr>
              <a:buSzPts val="1800"/>
              <a:buFont typeface="Raleway"/>
              <a:buChar char="■"/>
              <a:defRPr sz="1800" b="0" i="0" u="none" strike="noStrike" cap="none">
                <a:solidFill>
                  <a:schemeClr val="lt1"/>
                </a:solidFill>
                <a:latin typeface="Raleway"/>
                <a:ea typeface="Raleway"/>
                <a:cs typeface="Raleway"/>
                <a:sym typeface="Raleway"/>
              </a:defRPr>
            </a:lvl6pPr>
            <a:lvl7pPr marL="3200400" marR="0" lvl="6" indent="-342900" algn="l" rtl="0">
              <a:lnSpc>
                <a:spcPct val="100000"/>
              </a:lnSpc>
              <a:spcBef>
                <a:spcPts val="0"/>
              </a:spcBef>
              <a:spcAft>
                <a:spcPts val="0"/>
              </a:spcAft>
              <a:buClr>
                <a:schemeClr val="lt1"/>
              </a:buClr>
              <a:buSzPts val="1800"/>
              <a:buFont typeface="Raleway"/>
              <a:buChar char="●"/>
              <a:defRPr sz="1800" b="0" i="0" u="none" strike="noStrike" cap="none">
                <a:solidFill>
                  <a:schemeClr val="lt1"/>
                </a:solidFill>
                <a:latin typeface="Raleway"/>
                <a:ea typeface="Raleway"/>
                <a:cs typeface="Raleway"/>
                <a:sym typeface="Raleway"/>
              </a:defRPr>
            </a:lvl7pPr>
            <a:lvl8pPr marL="3657600" marR="0" lvl="7" indent="-342900" algn="l" rtl="0">
              <a:lnSpc>
                <a:spcPct val="100000"/>
              </a:lnSpc>
              <a:spcBef>
                <a:spcPts val="0"/>
              </a:spcBef>
              <a:spcAft>
                <a:spcPts val="0"/>
              </a:spcAft>
              <a:buClr>
                <a:schemeClr val="lt1"/>
              </a:buClr>
              <a:buSzPts val="1800"/>
              <a:buFont typeface="Raleway"/>
              <a:buChar char="○"/>
              <a:defRPr sz="1800" b="0" i="0" u="none" strike="noStrike" cap="none">
                <a:solidFill>
                  <a:schemeClr val="lt1"/>
                </a:solidFill>
                <a:latin typeface="Raleway"/>
                <a:ea typeface="Raleway"/>
                <a:cs typeface="Raleway"/>
                <a:sym typeface="Raleway"/>
              </a:defRPr>
            </a:lvl8pPr>
            <a:lvl9pPr marL="4114800" marR="0" lvl="8" indent="-342900" algn="l" rtl="0">
              <a:lnSpc>
                <a:spcPct val="100000"/>
              </a:lnSpc>
              <a:spcBef>
                <a:spcPts val="0"/>
              </a:spcBef>
              <a:spcAft>
                <a:spcPts val="0"/>
              </a:spcAft>
              <a:buClr>
                <a:schemeClr val="lt1"/>
              </a:buClr>
              <a:buSzPts val="1800"/>
              <a:buFont typeface="Raleway"/>
              <a:buChar char="■"/>
              <a:defRPr sz="1800" b="0" i="0" u="none" strike="noStrike" cap="none">
                <a:solidFill>
                  <a:schemeClr val="lt1"/>
                </a:solidFill>
                <a:latin typeface="Raleway"/>
                <a:ea typeface="Raleway"/>
                <a:cs typeface="Raleway"/>
                <a:sym typeface="Raleway"/>
              </a:defRPr>
            </a:lvl9pPr>
          </a:lstStyle>
          <a:p>
            <a:pPr marL="0" indent="0" algn="ctr">
              <a:lnSpc>
                <a:spcPct val="125000"/>
              </a:lnSpc>
              <a:buNone/>
            </a:pPr>
            <a:r>
              <a:rPr lang="es-AR" sz="2000" dirty="0"/>
              <a:t>La experiencia educativa más pequeña e independiente que contiene un </a:t>
            </a:r>
            <a:r>
              <a:rPr lang="es-AR" sz="2000" b="1" dirty="0"/>
              <a:t>objetivo</a:t>
            </a:r>
            <a:r>
              <a:rPr lang="es-AR" sz="2000" dirty="0"/>
              <a:t>, una </a:t>
            </a:r>
            <a:r>
              <a:rPr lang="es-AR" sz="2000" b="1" dirty="0"/>
              <a:t>actividad</a:t>
            </a:r>
            <a:r>
              <a:rPr lang="es-AR" sz="2000" dirty="0"/>
              <a:t> de aprendizaje y una </a:t>
            </a:r>
            <a:r>
              <a:rPr lang="es-AR" sz="2000" b="1" dirty="0"/>
              <a:t>evaluación</a:t>
            </a:r>
            <a:r>
              <a:rPr lang="es-AR" sz="2000" dirty="0"/>
              <a:t>” (</a:t>
            </a:r>
            <a:r>
              <a:rPr lang="es-AR" sz="2000" dirty="0" err="1"/>
              <a:t>L’Allier</a:t>
            </a:r>
            <a:r>
              <a:rPr lang="es-AR" sz="2000" dirty="0"/>
              <a:t>, 1997)</a:t>
            </a:r>
            <a:endParaRPr lang="es-ES" sz="2000" dirty="0"/>
          </a:p>
        </p:txBody>
      </p:sp>
      <p:pic>
        <p:nvPicPr>
          <p:cNvPr id="3" name="Imagen 2">
            <a:extLst>
              <a:ext uri="{FF2B5EF4-FFF2-40B4-BE49-F238E27FC236}">
                <a16:creationId xmlns:a16="http://schemas.microsoft.com/office/drawing/2014/main" id="{8C05DF3D-B897-4C99-A59D-7D60090C3E26}"/>
              </a:ext>
            </a:extLst>
          </p:cNvPr>
          <p:cNvPicPr>
            <a:picLocks noChangeAspect="1"/>
          </p:cNvPicPr>
          <p:nvPr/>
        </p:nvPicPr>
        <p:blipFill>
          <a:blip r:embed="rId3"/>
          <a:stretch>
            <a:fillRect/>
          </a:stretch>
        </p:blipFill>
        <p:spPr>
          <a:xfrm>
            <a:off x="3600102" y="123683"/>
            <a:ext cx="4991797" cy="2191056"/>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Shape 203"/>
          <p:cNvSpPr txBox="1">
            <a:spLocks noGrp="1"/>
          </p:cNvSpPr>
          <p:nvPr>
            <p:ph type="title"/>
          </p:nvPr>
        </p:nvSpPr>
        <p:spPr>
          <a:xfrm>
            <a:off x="2981584" y="452947"/>
            <a:ext cx="7571700" cy="506100"/>
          </a:xfrm>
          <a:prstGeom prst="rect">
            <a:avLst/>
          </a:prstGeom>
        </p:spPr>
        <p:txBody>
          <a:bodyPr spcFirstLastPara="1" wrap="square" lIns="91425" tIns="91425" rIns="91425" bIns="91425" anchor="b" anchorCtr="0">
            <a:noAutofit/>
          </a:bodyPr>
          <a:lstStyle/>
          <a:p>
            <a:pPr lvl="0"/>
            <a:r>
              <a:rPr lang="en" sz="2400" b="1" dirty="0">
                <a:solidFill>
                  <a:schemeClr val="tx1">
                    <a:lumMod val="95000"/>
                    <a:lumOff val="5000"/>
                  </a:schemeClr>
                </a:solidFill>
                <a:latin typeface="Homemade Apple"/>
                <a:ea typeface="Homemade Apple"/>
                <a:cs typeface="Homemade Apple"/>
                <a:sym typeface="Homemade Apple"/>
              </a:rPr>
              <a:t>2</a:t>
            </a:r>
            <a:r>
              <a:rPr lang="en-US" sz="2400" b="1" dirty="0">
                <a:solidFill>
                  <a:schemeClr val="tx1">
                    <a:lumMod val="95000"/>
                    <a:lumOff val="5000"/>
                  </a:schemeClr>
                </a:solidFill>
                <a:latin typeface="Homemade Apple"/>
                <a:ea typeface="Homemade Apple"/>
                <a:cs typeface="Homemade Apple"/>
                <a:sym typeface="Homemade Apple"/>
              </a:rPr>
              <a:t>º </a:t>
            </a:r>
            <a:r>
              <a:rPr lang="en-US" sz="2400" b="1" dirty="0" err="1">
                <a:solidFill>
                  <a:schemeClr val="tx1">
                    <a:lumMod val="95000"/>
                    <a:lumOff val="5000"/>
                  </a:schemeClr>
                </a:solidFill>
                <a:latin typeface="Homemade Apple"/>
                <a:ea typeface="Homemade Apple"/>
                <a:cs typeface="Homemade Apple"/>
                <a:sym typeface="Homemade Apple"/>
              </a:rPr>
              <a:t>Problema</a:t>
            </a:r>
            <a:r>
              <a:rPr lang="en-US" sz="2400" b="1" dirty="0">
                <a:solidFill>
                  <a:schemeClr val="tx1">
                    <a:lumMod val="95000"/>
                    <a:lumOff val="5000"/>
                  </a:schemeClr>
                </a:solidFill>
                <a:latin typeface="Homemade Apple"/>
                <a:ea typeface="Homemade Apple"/>
                <a:cs typeface="Homemade Apple"/>
                <a:sym typeface="Homemade Apple"/>
              </a:rPr>
              <a:t>. </a:t>
            </a:r>
            <a:r>
              <a:rPr lang="en-US" sz="2400" b="1" dirty="0" err="1">
                <a:solidFill>
                  <a:schemeClr val="tx1">
                    <a:lumMod val="95000"/>
                    <a:lumOff val="5000"/>
                  </a:schemeClr>
                </a:solidFill>
              </a:rPr>
              <a:t>Diseño</a:t>
            </a:r>
            <a:r>
              <a:rPr lang="en-US" sz="2400" b="1" dirty="0">
                <a:solidFill>
                  <a:schemeClr val="tx1">
                    <a:lumMod val="95000"/>
                    <a:lumOff val="5000"/>
                  </a:schemeClr>
                </a:solidFill>
              </a:rPr>
              <a:t> </a:t>
            </a:r>
            <a:r>
              <a:rPr lang="en-US" sz="2400" b="1" dirty="0" err="1">
                <a:solidFill>
                  <a:schemeClr val="tx1">
                    <a:lumMod val="95000"/>
                    <a:lumOff val="5000"/>
                  </a:schemeClr>
                </a:solidFill>
              </a:rPr>
              <a:t>Instruccional</a:t>
            </a:r>
            <a:r>
              <a:rPr lang="en-US" sz="2400" b="1" dirty="0">
                <a:solidFill>
                  <a:schemeClr val="tx1">
                    <a:lumMod val="95000"/>
                    <a:lumOff val="5000"/>
                  </a:schemeClr>
                </a:solidFill>
              </a:rPr>
              <a:t> </a:t>
            </a:r>
            <a:r>
              <a:rPr lang="en" sz="2400" b="1" dirty="0">
                <a:solidFill>
                  <a:schemeClr val="tx1">
                    <a:lumMod val="95000"/>
                    <a:lumOff val="5000"/>
                  </a:schemeClr>
                </a:solidFill>
                <a:latin typeface="Homemade Apple"/>
                <a:ea typeface="Homemade Apple"/>
                <a:cs typeface="Homemade Apple"/>
                <a:sym typeface="Homemade Apple"/>
              </a:rPr>
              <a:t> </a:t>
            </a:r>
            <a:endParaRPr sz="2400" b="1" dirty="0">
              <a:solidFill>
                <a:schemeClr val="tx1">
                  <a:lumMod val="95000"/>
                  <a:lumOff val="5000"/>
                </a:schemeClr>
              </a:solidFill>
              <a:latin typeface="Homemade Apple"/>
              <a:ea typeface="Homemade Apple"/>
              <a:cs typeface="Homemade Apple"/>
              <a:sym typeface="Homemade Apple"/>
            </a:endParaRPr>
          </a:p>
        </p:txBody>
      </p:sp>
      <p:sp>
        <p:nvSpPr>
          <p:cNvPr id="202" name="Shape 202"/>
          <p:cNvSpPr txBox="1">
            <a:spLocks noGrp="1"/>
          </p:cNvSpPr>
          <p:nvPr>
            <p:ph type="body" idx="1"/>
          </p:nvPr>
        </p:nvSpPr>
        <p:spPr>
          <a:xfrm>
            <a:off x="2410763" y="1909525"/>
            <a:ext cx="7961023" cy="4933732"/>
          </a:xfrm>
          <a:prstGeom prst="rect">
            <a:avLst/>
          </a:prstGeom>
        </p:spPr>
        <p:txBody>
          <a:bodyPr spcFirstLastPara="1" wrap="square" lIns="91425" tIns="91425" rIns="91425" bIns="91425" anchor="t" anchorCtr="0">
            <a:noAutofit/>
          </a:bodyPr>
          <a:lstStyle/>
          <a:p>
            <a:pPr marL="0" indent="0">
              <a:buNone/>
            </a:pPr>
            <a:r>
              <a:rPr lang="es-ES" b="1" dirty="0">
                <a:solidFill>
                  <a:schemeClr val="tx1">
                    <a:lumMod val="95000"/>
                    <a:lumOff val="5000"/>
                  </a:schemeClr>
                </a:solidFill>
              </a:rPr>
              <a:t>Distintas definiciones</a:t>
            </a:r>
          </a:p>
          <a:p>
            <a:pPr marL="0" indent="0">
              <a:buNone/>
            </a:pPr>
            <a:endParaRPr lang="es-ES" b="1" dirty="0"/>
          </a:p>
          <a:p>
            <a:pPr marL="342900" indent="-342900">
              <a:buFontTx/>
              <a:buChar char="-"/>
            </a:pPr>
            <a:r>
              <a:rPr lang="en-US" sz="2200" b="1" dirty="0">
                <a:solidFill>
                  <a:schemeClr val="tx1">
                    <a:lumMod val="95000"/>
                    <a:lumOff val="5000"/>
                  </a:schemeClr>
                </a:solidFill>
              </a:rPr>
              <a:t>Conjunto de </a:t>
            </a:r>
            <a:r>
              <a:rPr lang="en-US" sz="2200" b="1" dirty="0" err="1">
                <a:solidFill>
                  <a:schemeClr val="tx1">
                    <a:lumMod val="95000"/>
                    <a:lumOff val="5000"/>
                  </a:schemeClr>
                </a:solidFill>
              </a:rPr>
              <a:t>tareas</a:t>
            </a:r>
            <a:r>
              <a:rPr lang="en-US" sz="2200" b="1" dirty="0">
                <a:solidFill>
                  <a:schemeClr val="tx1">
                    <a:lumMod val="95000"/>
                    <a:lumOff val="5000"/>
                  </a:schemeClr>
                </a:solidFill>
              </a:rPr>
              <a:t> </a:t>
            </a:r>
            <a:r>
              <a:rPr lang="en-US" sz="2200" dirty="0"/>
              <a:t>(Bruner, 1969)</a:t>
            </a:r>
          </a:p>
          <a:p>
            <a:pPr marL="342900" indent="-342900">
              <a:buFontTx/>
              <a:buChar char="-"/>
            </a:pPr>
            <a:r>
              <a:rPr lang="es-ES" sz="2200" b="1" dirty="0">
                <a:solidFill>
                  <a:schemeClr val="tx1">
                    <a:lumMod val="95000"/>
                    <a:lumOff val="5000"/>
                  </a:schemeClr>
                </a:solidFill>
              </a:rPr>
              <a:t>D</a:t>
            </a:r>
            <a:r>
              <a:rPr lang="en-US" sz="2200" b="1" dirty="0" err="1">
                <a:solidFill>
                  <a:schemeClr val="tx1">
                    <a:lumMod val="95000"/>
                    <a:lumOff val="5000"/>
                  </a:schemeClr>
                </a:solidFill>
              </a:rPr>
              <a:t>isciplina</a:t>
            </a:r>
            <a:r>
              <a:rPr lang="en-US" sz="2200" b="1" dirty="0">
                <a:solidFill>
                  <a:schemeClr val="tx1">
                    <a:lumMod val="95000"/>
                    <a:lumOff val="5000"/>
                  </a:schemeClr>
                </a:solidFill>
              </a:rPr>
              <a:t> </a:t>
            </a:r>
            <a:r>
              <a:rPr lang="en-US" sz="2200" b="1" dirty="0" err="1">
                <a:solidFill>
                  <a:schemeClr val="tx1">
                    <a:lumMod val="95000"/>
                    <a:lumOff val="5000"/>
                  </a:schemeClr>
                </a:solidFill>
              </a:rPr>
              <a:t>metodológica</a:t>
            </a:r>
            <a:r>
              <a:rPr lang="en-US" sz="2200" b="1" dirty="0">
                <a:solidFill>
                  <a:schemeClr val="tx1">
                    <a:lumMod val="95000"/>
                    <a:lumOff val="5000"/>
                  </a:schemeClr>
                </a:solidFill>
              </a:rPr>
              <a:t> </a:t>
            </a:r>
            <a:r>
              <a:rPr lang="en-US" sz="2200" dirty="0"/>
              <a:t>post-industrial </a:t>
            </a:r>
            <a:r>
              <a:rPr lang="es-AR" sz="2200" dirty="0"/>
              <a:t>(Reigeluth, 1983)</a:t>
            </a:r>
            <a:endParaRPr lang="en-US" sz="2200" dirty="0"/>
          </a:p>
          <a:p>
            <a:pPr marL="342900" indent="-342900">
              <a:buFontTx/>
              <a:buChar char="-"/>
            </a:pPr>
            <a:r>
              <a:rPr lang="es-ES" sz="2200" b="1" dirty="0">
                <a:solidFill>
                  <a:schemeClr val="tx1">
                    <a:lumMod val="95000"/>
                    <a:lumOff val="5000"/>
                  </a:schemeClr>
                </a:solidFill>
              </a:rPr>
              <a:t>C</a:t>
            </a:r>
            <a:r>
              <a:rPr lang="en-US" sz="2200" b="1" dirty="0" err="1">
                <a:solidFill>
                  <a:schemeClr val="tx1">
                    <a:lumMod val="95000"/>
                    <a:lumOff val="5000"/>
                  </a:schemeClr>
                </a:solidFill>
              </a:rPr>
              <a:t>iencia</a:t>
            </a:r>
            <a:r>
              <a:rPr lang="en-US" sz="2200" b="1" dirty="0">
                <a:solidFill>
                  <a:schemeClr val="tx1">
                    <a:lumMod val="95000"/>
                    <a:lumOff val="5000"/>
                  </a:schemeClr>
                </a:solidFill>
              </a:rPr>
              <a:t> de </a:t>
            </a:r>
            <a:r>
              <a:rPr lang="en-US" sz="2200" b="1" dirty="0" err="1">
                <a:solidFill>
                  <a:schemeClr val="tx1">
                    <a:lumMod val="95000"/>
                    <a:lumOff val="5000"/>
                  </a:schemeClr>
                </a:solidFill>
              </a:rPr>
              <a:t>creaci</a:t>
            </a:r>
            <a:r>
              <a:rPr lang="en-US" sz="2200" dirty="0" err="1">
                <a:solidFill>
                  <a:srgbClr val="FFFF00"/>
                </a:solidFill>
              </a:rPr>
              <a:t>ón</a:t>
            </a:r>
            <a:r>
              <a:rPr lang="en-US" sz="2200" dirty="0">
                <a:solidFill>
                  <a:srgbClr val="FFFF00"/>
                </a:solidFill>
              </a:rPr>
              <a:t> </a:t>
            </a:r>
            <a:r>
              <a:rPr lang="en-US" sz="2200" dirty="0"/>
              <a:t>de </a:t>
            </a:r>
            <a:r>
              <a:rPr lang="en-US" sz="2200" dirty="0" err="1"/>
              <a:t>especificaciones</a:t>
            </a:r>
            <a:r>
              <a:rPr lang="en-US" sz="2200" dirty="0"/>
              <a:t> para el </a:t>
            </a:r>
            <a:r>
              <a:rPr lang="en-US" sz="2200" dirty="0" err="1"/>
              <a:t>desarrollo</a:t>
            </a:r>
            <a:r>
              <a:rPr lang="en-US" sz="2200" dirty="0"/>
              <a:t>, </a:t>
            </a:r>
            <a:r>
              <a:rPr lang="en-US" sz="2200" dirty="0" err="1"/>
              <a:t>implementación</a:t>
            </a:r>
            <a:r>
              <a:rPr lang="en-US" sz="2200" dirty="0"/>
              <a:t>, </a:t>
            </a:r>
            <a:r>
              <a:rPr lang="en-US" sz="2200" dirty="0" err="1"/>
              <a:t>mantenimiento</a:t>
            </a:r>
            <a:r>
              <a:rPr lang="en-US" sz="2200" dirty="0"/>
              <a:t> y </a:t>
            </a:r>
            <a:r>
              <a:rPr lang="en-US" sz="2200" dirty="0" err="1"/>
              <a:t>evaluación</a:t>
            </a:r>
            <a:r>
              <a:rPr lang="en-US" sz="2200" dirty="0"/>
              <a:t>  del </a:t>
            </a:r>
            <a:r>
              <a:rPr lang="en-US" sz="2200" dirty="0" err="1"/>
              <a:t>aprendizaje</a:t>
            </a:r>
            <a:r>
              <a:rPr lang="en-US" sz="2200" dirty="0"/>
              <a:t> –</a:t>
            </a:r>
            <a:r>
              <a:rPr lang="en-US" sz="2200" dirty="0" err="1"/>
              <a:t>proceso</a:t>
            </a:r>
            <a:r>
              <a:rPr lang="en-US" sz="2200" dirty="0"/>
              <a:t> </a:t>
            </a:r>
            <a:r>
              <a:rPr lang="en-US" sz="2200" dirty="0" err="1"/>
              <a:t>sistemático</a:t>
            </a:r>
            <a:r>
              <a:rPr lang="en-US" sz="2200" dirty="0"/>
              <a:t>-  </a:t>
            </a:r>
            <a:r>
              <a:rPr lang="es-AR" sz="2200" dirty="0"/>
              <a:t>(Berger y </a:t>
            </a:r>
            <a:r>
              <a:rPr lang="es-AR" sz="2200" dirty="0" err="1"/>
              <a:t>Kam</a:t>
            </a:r>
            <a:r>
              <a:rPr lang="es-AR" sz="2200" dirty="0"/>
              <a:t>, 1996)</a:t>
            </a:r>
            <a:endParaRPr lang="en-US" sz="2200" dirty="0"/>
          </a:p>
          <a:p>
            <a:pPr marL="342900" indent="-342900">
              <a:buFontTx/>
              <a:buChar char="-"/>
            </a:pPr>
            <a:r>
              <a:rPr lang="en-US" sz="2200" b="1" dirty="0" err="1">
                <a:solidFill>
                  <a:schemeClr val="tx1">
                    <a:lumMod val="95000"/>
                    <a:lumOff val="5000"/>
                  </a:schemeClr>
                </a:solidFill>
              </a:rPr>
              <a:t>Arte</a:t>
            </a:r>
            <a:r>
              <a:rPr lang="en-US" sz="2200" b="1" dirty="0">
                <a:solidFill>
                  <a:schemeClr val="tx1">
                    <a:lumMod val="95000"/>
                    <a:lumOff val="5000"/>
                  </a:schemeClr>
                </a:solidFill>
              </a:rPr>
              <a:t> y </a:t>
            </a:r>
            <a:r>
              <a:rPr lang="en-US" sz="2200" b="1" dirty="0" err="1">
                <a:solidFill>
                  <a:schemeClr val="tx1">
                    <a:lumMod val="95000"/>
                    <a:lumOff val="5000"/>
                  </a:schemeClr>
                </a:solidFill>
              </a:rPr>
              <a:t>ciencia</a:t>
            </a:r>
            <a:r>
              <a:rPr lang="en-US" sz="2200" b="1" dirty="0">
                <a:solidFill>
                  <a:schemeClr val="tx1">
                    <a:lumMod val="95000"/>
                    <a:lumOff val="5000"/>
                  </a:schemeClr>
                </a:solidFill>
              </a:rPr>
              <a:t> </a:t>
            </a:r>
            <a:r>
              <a:rPr lang="en-US" sz="2200" b="1" dirty="0" err="1">
                <a:solidFill>
                  <a:schemeClr val="tx1">
                    <a:lumMod val="95000"/>
                    <a:lumOff val="5000"/>
                  </a:schemeClr>
                </a:solidFill>
              </a:rPr>
              <a:t>aplicada</a:t>
            </a:r>
            <a:r>
              <a:rPr lang="en-US" sz="2200" dirty="0">
                <a:solidFill>
                  <a:srgbClr val="FFFF00"/>
                </a:solidFill>
              </a:rPr>
              <a:t> </a:t>
            </a:r>
            <a:r>
              <a:rPr lang="en-US" sz="2200" dirty="0"/>
              <a:t>para </a:t>
            </a:r>
            <a:r>
              <a:rPr lang="en-US" sz="2200" dirty="0" err="1"/>
              <a:t>crear</a:t>
            </a:r>
            <a:r>
              <a:rPr lang="en-US" sz="2200" dirty="0"/>
              <a:t> </a:t>
            </a:r>
            <a:r>
              <a:rPr lang="en-US" sz="2200" dirty="0" err="1"/>
              <a:t>ambiente</a:t>
            </a:r>
            <a:r>
              <a:rPr lang="en-US" sz="2200" dirty="0"/>
              <a:t> </a:t>
            </a:r>
            <a:r>
              <a:rPr lang="en-US" sz="2200" dirty="0" err="1"/>
              <a:t>instruccional</a:t>
            </a:r>
            <a:r>
              <a:rPr lang="en-US" sz="2200" dirty="0"/>
              <a:t> (Broderick, 2001)</a:t>
            </a:r>
          </a:p>
          <a:p>
            <a:pPr marL="342900" indent="-342900">
              <a:buFontTx/>
              <a:buChar char="-"/>
            </a:pPr>
            <a:r>
              <a:rPr lang="es-ES" sz="2200" b="1" dirty="0">
                <a:solidFill>
                  <a:schemeClr val="tx1">
                    <a:lumMod val="95000"/>
                    <a:lumOff val="5000"/>
                  </a:schemeClr>
                </a:solidFill>
              </a:rPr>
              <a:t>Integración de aspectos tecnológicos, pedagógicos e instruccionales </a:t>
            </a:r>
            <a:r>
              <a:rPr lang="es-ES" sz="2200" dirty="0"/>
              <a:t>(Coll, </a:t>
            </a:r>
            <a:r>
              <a:rPr lang="es-ES" sz="2200" dirty="0" err="1"/>
              <a:t>Onrubia,Mauri</a:t>
            </a:r>
            <a:r>
              <a:rPr lang="es-ES" sz="2200" dirty="0"/>
              <a:t>, 2007)</a:t>
            </a:r>
            <a:endParaRPr lang="en-US" sz="2200" dirty="0"/>
          </a:p>
          <a:p>
            <a:pPr marL="342900" indent="-342900">
              <a:buFontTx/>
              <a:buChar char="-"/>
            </a:pPr>
            <a:endParaRPr lang="en-US" dirty="0"/>
          </a:p>
          <a:p>
            <a:pPr marL="342900" indent="-342900">
              <a:buFontTx/>
              <a:buChar char="-"/>
            </a:pPr>
            <a:endParaRPr dirty="0"/>
          </a:p>
        </p:txBody>
      </p:sp>
      <p:sp>
        <p:nvSpPr>
          <p:cNvPr id="205" name="Shape 205"/>
          <p:cNvSpPr txBox="1">
            <a:spLocks noGrp="1"/>
          </p:cNvSpPr>
          <p:nvPr>
            <p:ph type="sldNum" idx="12"/>
          </p:nvPr>
        </p:nvSpPr>
        <p:spPr>
          <a:xfrm>
            <a:off x="10004584" y="6333134"/>
            <a:ext cx="548700" cy="525000"/>
          </a:xfrm>
          <a:prstGeom prst="rect">
            <a:avLst/>
          </a:prstGeom>
        </p:spPr>
        <p:txBody>
          <a:bodyPr spcFirstLastPara="1" wrap="square" lIns="91425" tIns="91425" rIns="91425" bIns="91425" anchor="t" anchorCtr="0">
            <a:noAutofit/>
          </a:bodyPr>
          <a:lstStyle/>
          <a:p>
            <a:fld id="{00000000-1234-1234-1234-123412341234}" type="slidenum">
              <a:rPr lang="en"/>
              <a:pPr/>
              <a:t>5</a:t>
            </a:fld>
            <a:endParaRPr/>
          </a:p>
        </p:txBody>
      </p:sp>
      <p:sp>
        <p:nvSpPr>
          <p:cNvPr id="8" name="Shape 424">
            <a:extLst>
              <a:ext uri="{FF2B5EF4-FFF2-40B4-BE49-F238E27FC236}">
                <a16:creationId xmlns:a16="http://schemas.microsoft.com/office/drawing/2014/main" id="{12FB2BBB-5610-4B1B-917E-FF4D84366A8C}"/>
              </a:ext>
            </a:extLst>
          </p:cNvPr>
          <p:cNvSpPr/>
          <p:nvPr/>
        </p:nvSpPr>
        <p:spPr>
          <a:xfrm>
            <a:off x="1999601" y="410508"/>
            <a:ext cx="822327" cy="1058662"/>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 name="CuadroTexto 6">
            <a:extLst>
              <a:ext uri="{FF2B5EF4-FFF2-40B4-BE49-F238E27FC236}">
                <a16:creationId xmlns:a16="http://schemas.microsoft.com/office/drawing/2014/main" id="{14852DFB-40D7-4634-86EE-B3C3107E124D}"/>
              </a:ext>
            </a:extLst>
          </p:cNvPr>
          <p:cNvSpPr txBox="1"/>
          <p:nvPr/>
        </p:nvSpPr>
        <p:spPr>
          <a:xfrm>
            <a:off x="2981585" y="1111121"/>
            <a:ext cx="1981074" cy="646331"/>
          </a:xfrm>
          <a:prstGeom prst="rect">
            <a:avLst/>
          </a:prstGeom>
          <a:noFill/>
        </p:spPr>
        <p:txBody>
          <a:bodyPr wrap="square" rtlCol="0">
            <a:spAutoFit/>
          </a:bodyPr>
          <a:lstStyle/>
          <a:p>
            <a:r>
              <a:rPr lang="es-ES" sz="1800" dirty="0">
                <a:solidFill>
                  <a:schemeClr val="bg1"/>
                </a:solidFill>
                <a:latin typeface="Raleway" panose="020B0604020202020204" charset="0"/>
              </a:rPr>
              <a:t>Ojo de la mente (Polanyi, 1977)    </a:t>
            </a:r>
            <a:endParaRPr lang="en-US" dirty="0">
              <a:solidFill>
                <a:schemeClr val="bg1"/>
              </a:solidFill>
              <a:latin typeface="Raleway" panose="020B0604020202020204" charset="0"/>
            </a:endParaRPr>
          </a:p>
        </p:txBody>
      </p:sp>
      <p:sp>
        <p:nvSpPr>
          <p:cNvPr id="9" name="CuadroTexto 8">
            <a:extLst>
              <a:ext uri="{FF2B5EF4-FFF2-40B4-BE49-F238E27FC236}">
                <a16:creationId xmlns:a16="http://schemas.microsoft.com/office/drawing/2014/main" id="{386075D9-3D70-4168-B937-CC844DC00298}"/>
              </a:ext>
            </a:extLst>
          </p:cNvPr>
          <p:cNvSpPr txBox="1"/>
          <p:nvPr/>
        </p:nvSpPr>
        <p:spPr>
          <a:xfrm>
            <a:off x="5658119" y="1099839"/>
            <a:ext cx="4325579" cy="646331"/>
          </a:xfrm>
          <a:prstGeom prst="rect">
            <a:avLst/>
          </a:prstGeom>
          <a:noFill/>
        </p:spPr>
        <p:txBody>
          <a:bodyPr wrap="square" rtlCol="0">
            <a:spAutoFit/>
          </a:bodyPr>
          <a:lstStyle/>
          <a:p>
            <a:r>
              <a:rPr lang="es-ES" sz="1800" dirty="0">
                <a:solidFill>
                  <a:schemeClr val="bg1"/>
                </a:solidFill>
                <a:latin typeface="Raleway" panose="020B0604020202020204" charset="0"/>
              </a:rPr>
              <a:t>Creación de modelos no verbales para almacenar ideas (</a:t>
            </a:r>
            <a:r>
              <a:rPr lang="es-ES" sz="1800" dirty="0" err="1">
                <a:solidFill>
                  <a:schemeClr val="bg1"/>
                </a:solidFill>
                <a:latin typeface="Raleway" panose="020B0604020202020204" charset="0"/>
              </a:rPr>
              <a:t>Fainholc</a:t>
            </a:r>
            <a:r>
              <a:rPr lang="es-ES" sz="1800" dirty="0">
                <a:solidFill>
                  <a:schemeClr val="bg1"/>
                </a:solidFill>
                <a:latin typeface="Raleway" panose="020B0604020202020204" charset="0"/>
              </a:rPr>
              <a:t>, 2012)    </a:t>
            </a:r>
            <a:endParaRPr lang="en-US" dirty="0">
              <a:solidFill>
                <a:schemeClr val="bg1"/>
              </a:solidFill>
              <a:latin typeface="Raleway"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3048450" y="2354366"/>
            <a:ext cx="6095100" cy="865352"/>
          </a:xfrm>
          <a:prstGeom prst="rect">
            <a:avLst/>
          </a:prstGeom>
        </p:spPr>
        <p:txBody>
          <a:bodyPr spcFirstLastPara="1" wrap="square" lIns="91425" tIns="91425" rIns="91425" bIns="91425" anchor="t" anchorCtr="0">
            <a:noAutofit/>
          </a:bodyPr>
          <a:lstStyle/>
          <a:p>
            <a:pPr marL="0" indent="0">
              <a:buNone/>
            </a:pPr>
            <a:r>
              <a:rPr lang="en-US" sz="3600" b="1" dirty="0" err="1">
                <a:solidFill>
                  <a:schemeClr val="tx1"/>
                </a:solidFill>
              </a:rPr>
              <a:t>Diseño</a:t>
            </a:r>
            <a:r>
              <a:rPr lang="en-US" sz="3600" b="1" dirty="0">
                <a:solidFill>
                  <a:schemeClr val="tx1"/>
                </a:solidFill>
              </a:rPr>
              <a:t> </a:t>
            </a:r>
            <a:r>
              <a:rPr lang="en-US" sz="3600" b="1" dirty="0" err="1">
                <a:solidFill>
                  <a:schemeClr val="tx1"/>
                </a:solidFill>
              </a:rPr>
              <a:t>Instruccional</a:t>
            </a:r>
            <a:endParaRPr sz="3600" b="1" dirty="0">
              <a:solidFill>
                <a:schemeClr val="tx1"/>
              </a:solidFill>
            </a:endParaRPr>
          </a:p>
        </p:txBody>
      </p:sp>
      <p:sp>
        <p:nvSpPr>
          <p:cNvPr id="181" name="Shape 181"/>
          <p:cNvSpPr txBox="1">
            <a:spLocks noGrp="1"/>
          </p:cNvSpPr>
          <p:nvPr>
            <p:ph type="sldNum" idx="12"/>
          </p:nvPr>
        </p:nvSpPr>
        <p:spPr>
          <a:xfrm>
            <a:off x="10004584" y="6333134"/>
            <a:ext cx="548700" cy="525000"/>
          </a:xfrm>
          <a:prstGeom prst="rect">
            <a:avLst/>
          </a:prstGeom>
        </p:spPr>
        <p:txBody>
          <a:bodyPr spcFirstLastPara="1" wrap="square" lIns="91425" tIns="91425" rIns="91425" bIns="91425" anchor="t" anchorCtr="0">
            <a:noAutofit/>
          </a:bodyPr>
          <a:lstStyle/>
          <a:p>
            <a:fld id="{00000000-1234-1234-1234-123412341234}" type="slidenum">
              <a:rPr lang="en"/>
              <a:pPr/>
              <a:t>6</a:t>
            </a:fld>
            <a:endParaRPr/>
          </a:p>
        </p:txBody>
      </p:sp>
      <p:sp>
        <p:nvSpPr>
          <p:cNvPr id="4" name="Shape 195">
            <a:extLst>
              <a:ext uri="{FF2B5EF4-FFF2-40B4-BE49-F238E27FC236}">
                <a16:creationId xmlns:a16="http://schemas.microsoft.com/office/drawing/2014/main" id="{60DC2768-2550-4BD4-A07D-449299763738}"/>
              </a:ext>
            </a:extLst>
          </p:cNvPr>
          <p:cNvSpPr txBox="1">
            <a:spLocks/>
          </p:cNvSpPr>
          <p:nvPr/>
        </p:nvSpPr>
        <p:spPr>
          <a:xfrm>
            <a:off x="1942465" y="3048000"/>
            <a:ext cx="8307071" cy="39756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42900" algn="l" rtl="0">
              <a:lnSpc>
                <a:spcPct val="100000"/>
              </a:lnSpc>
              <a:spcBef>
                <a:spcPts val="0"/>
              </a:spcBef>
              <a:spcAft>
                <a:spcPts val="0"/>
              </a:spcAft>
              <a:buClr>
                <a:schemeClr val="lt1"/>
              </a:buClr>
              <a:buSzPts val="1800"/>
              <a:buFont typeface="Raleway"/>
              <a:buChar char="▸"/>
              <a:defRPr sz="1800" b="0" i="0" u="none" strike="noStrike" cap="none">
                <a:solidFill>
                  <a:schemeClr val="lt1"/>
                </a:solidFill>
                <a:latin typeface="Raleway"/>
                <a:ea typeface="Raleway"/>
                <a:cs typeface="Raleway"/>
                <a:sym typeface="Raleway"/>
              </a:defRPr>
            </a:lvl2pPr>
            <a:lvl3pPr marL="1371600" marR="0" lvl="2" indent="-342900" algn="l" rtl="0">
              <a:lnSpc>
                <a:spcPct val="100000"/>
              </a:lnSpc>
              <a:spcBef>
                <a:spcPts val="0"/>
              </a:spcBef>
              <a:spcAft>
                <a:spcPts val="0"/>
              </a:spcAft>
              <a:buClr>
                <a:schemeClr val="lt1"/>
              </a:buClr>
              <a:buSzPts val="1800"/>
              <a:buFont typeface="Raleway"/>
              <a:buChar char="■"/>
              <a:defRPr sz="1800" b="0" i="0" u="none" strike="noStrike" cap="none">
                <a:solidFill>
                  <a:schemeClr val="lt1"/>
                </a:solidFill>
                <a:latin typeface="Raleway"/>
                <a:ea typeface="Raleway"/>
                <a:cs typeface="Raleway"/>
                <a:sym typeface="Raleway"/>
              </a:defRPr>
            </a:lvl3pPr>
            <a:lvl4pPr marL="1828800" marR="0" lvl="3" indent="-342900" algn="l" rtl="0">
              <a:lnSpc>
                <a:spcPct val="100000"/>
              </a:lnSpc>
              <a:spcBef>
                <a:spcPts val="0"/>
              </a:spcBef>
              <a:spcAft>
                <a:spcPts val="0"/>
              </a:spcAft>
              <a:buClr>
                <a:schemeClr val="lt1"/>
              </a:buClr>
              <a:buSzPts val="1800"/>
              <a:buFont typeface="Raleway"/>
              <a:buChar char="●"/>
              <a:defRPr sz="1800" b="0" i="0" u="none" strike="noStrike" cap="none">
                <a:solidFill>
                  <a:schemeClr val="lt1"/>
                </a:solidFill>
                <a:latin typeface="Raleway"/>
                <a:ea typeface="Raleway"/>
                <a:cs typeface="Raleway"/>
                <a:sym typeface="Raleway"/>
              </a:defRPr>
            </a:lvl4pPr>
            <a:lvl5pPr marL="2286000" marR="0" lvl="4" indent="-342900" algn="l" rtl="0">
              <a:lnSpc>
                <a:spcPct val="100000"/>
              </a:lnSpc>
              <a:spcBef>
                <a:spcPts val="0"/>
              </a:spcBef>
              <a:spcAft>
                <a:spcPts val="0"/>
              </a:spcAft>
              <a:buClr>
                <a:schemeClr val="lt1"/>
              </a:buClr>
              <a:buSzPts val="1800"/>
              <a:buFont typeface="Raleway"/>
              <a:buChar char="○"/>
              <a:defRPr sz="1800" b="0" i="0" u="none" strike="noStrike" cap="none">
                <a:solidFill>
                  <a:schemeClr val="lt1"/>
                </a:solidFill>
                <a:latin typeface="Raleway"/>
                <a:ea typeface="Raleway"/>
                <a:cs typeface="Raleway"/>
                <a:sym typeface="Raleway"/>
              </a:defRPr>
            </a:lvl5pPr>
            <a:lvl6pPr marL="2743200" marR="0" lvl="5" indent="-342900" algn="l" rtl="0">
              <a:lnSpc>
                <a:spcPct val="100000"/>
              </a:lnSpc>
              <a:spcBef>
                <a:spcPts val="0"/>
              </a:spcBef>
              <a:spcAft>
                <a:spcPts val="0"/>
              </a:spcAft>
              <a:buClr>
                <a:schemeClr val="lt1"/>
              </a:buClr>
              <a:buSzPts val="1800"/>
              <a:buFont typeface="Raleway"/>
              <a:buChar char="■"/>
              <a:defRPr sz="1800" b="0" i="0" u="none" strike="noStrike" cap="none">
                <a:solidFill>
                  <a:schemeClr val="lt1"/>
                </a:solidFill>
                <a:latin typeface="Raleway"/>
                <a:ea typeface="Raleway"/>
                <a:cs typeface="Raleway"/>
                <a:sym typeface="Raleway"/>
              </a:defRPr>
            </a:lvl6pPr>
            <a:lvl7pPr marL="3200400" marR="0" lvl="6" indent="-342900" algn="l" rtl="0">
              <a:lnSpc>
                <a:spcPct val="100000"/>
              </a:lnSpc>
              <a:spcBef>
                <a:spcPts val="0"/>
              </a:spcBef>
              <a:spcAft>
                <a:spcPts val="0"/>
              </a:spcAft>
              <a:buClr>
                <a:schemeClr val="lt1"/>
              </a:buClr>
              <a:buSzPts val="1800"/>
              <a:buFont typeface="Raleway"/>
              <a:buChar char="●"/>
              <a:defRPr sz="1800" b="0" i="0" u="none" strike="noStrike" cap="none">
                <a:solidFill>
                  <a:schemeClr val="lt1"/>
                </a:solidFill>
                <a:latin typeface="Raleway"/>
                <a:ea typeface="Raleway"/>
                <a:cs typeface="Raleway"/>
                <a:sym typeface="Raleway"/>
              </a:defRPr>
            </a:lvl7pPr>
            <a:lvl8pPr marL="3657600" marR="0" lvl="7" indent="-342900" algn="l" rtl="0">
              <a:lnSpc>
                <a:spcPct val="100000"/>
              </a:lnSpc>
              <a:spcBef>
                <a:spcPts val="0"/>
              </a:spcBef>
              <a:spcAft>
                <a:spcPts val="0"/>
              </a:spcAft>
              <a:buClr>
                <a:schemeClr val="lt1"/>
              </a:buClr>
              <a:buSzPts val="1800"/>
              <a:buFont typeface="Raleway"/>
              <a:buChar char="○"/>
              <a:defRPr sz="1800" b="0" i="0" u="none" strike="noStrike" cap="none">
                <a:solidFill>
                  <a:schemeClr val="lt1"/>
                </a:solidFill>
                <a:latin typeface="Raleway"/>
                <a:ea typeface="Raleway"/>
                <a:cs typeface="Raleway"/>
                <a:sym typeface="Raleway"/>
              </a:defRPr>
            </a:lvl8pPr>
            <a:lvl9pPr marL="4114800" marR="0" lvl="8" indent="-342900" algn="l" rtl="0">
              <a:lnSpc>
                <a:spcPct val="100000"/>
              </a:lnSpc>
              <a:spcBef>
                <a:spcPts val="0"/>
              </a:spcBef>
              <a:spcAft>
                <a:spcPts val="0"/>
              </a:spcAft>
              <a:buClr>
                <a:schemeClr val="lt1"/>
              </a:buClr>
              <a:buSzPts val="1800"/>
              <a:buFont typeface="Raleway"/>
              <a:buChar char="■"/>
              <a:defRPr sz="1800" b="0" i="0" u="none" strike="noStrike" cap="none">
                <a:solidFill>
                  <a:schemeClr val="lt1"/>
                </a:solidFill>
                <a:latin typeface="Raleway"/>
                <a:ea typeface="Raleway"/>
                <a:cs typeface="Raleway"/>
                <a:sym typeface="Raleway"/>
              </a:defRPr>
            </a:lvl9pPr>
          </a:lstStyle>
          <a:p>
            <a:pPr marL="0" indent="0" algn="ctr">
              <a:lnSpc>
                <a:spcPct val="125000"/>
              </a:lnSpc>
              <a:buNone/>
            </a:pPr>
            <a:r>
              <a:rPr lang="es-AR" sz="2000" dirty="0">
                <a:solidFill>
                  <a:schemeClr val="tx1"/>
                </a:solidFill>
              </a:rPr>
              <a:t>Es el camino o guía que todo docente debe trazar al dirigir un curso, independiente de la modalidad. Ésta supone un proceso de planificación sistemático y rigor científico. Involucra</a:t>
            </a:r>
            <a:r>
              <a:rPr lang="es-AR" sz="2000" dirty="0"/>
              <a:t>: </a:t>
            </a:r>
          </a:p>
          <a:p>
            <a:pPr marL="342900" indent="-342900" algn="ctr">
              <a:lnSpc>
                <a:spcPct val="125000"/>
              </a:lnSpc>
              <a:buFont typeface="Arial" panose="020B0604020202020204" pitchFamily="34" charset="0"/>
              <a:buChar char="•"/>
            </a:pPr>
            <a:r>
              <a:rPr lang="es-AR" sz="2000" b="1" dirty="0">
                <a:solidFill>
                  <a:schemeClr val="tx1"/>
                </a:solidFill>
              </a:rPr>
              <a:t>Un conjunto de contenidos, Objetivos y Actividades de </a:t>
            </a:r>
            <a:r>
              <a:rPr lang="es-AR" sz="2000" b="1" dirty="0" err="1">
                <a:solidFill>
                  <a:schemeClr val="tx1"/>
                </a:solidFill>
              </a:rPr>
              <a:t>EyA</a:t>
            </a:r>
            <a:r>
              <a:rPr lang="es-AR" sz="2000" b="1" dirty="0"/>
              <a:t>.</a:t>
            </a:r>
          </a:p>
          <a:p>
            <a:pPr marL="0" indent="0" algn="ctr">
              <a:lnSpc>
                <a:spcPct val="125000"/>
              </a:lnSpc>
              <a:buNone/>
            </a:pPr>
            <a:r>
              <a:rPr lang="es-AR" sz="1400" dirty="0">
                <a:solidFill>
                  <a:schemeClr val="tx1"/>
                </a:solidFill>
              </a:rPr>
              <a:t>[Orientaciones y sugerencias sobre la manera de llevarlas a cabo]</a:t>
            </a:r>
          </a:p>
          <a:p>
            <a:pPr indent="-457200" algn="ctr">
              <a:lnSpc>
                <a:spcPct val="125000"/>
              </a:lnSpc>
              <a:buFont typeface="Arial" panose="020B0604020202020204" pitchFamily="34" charset="0"/>
              <a:buChar char="•"/>
            </a:pPr>
            <a:r>
              <a:rPr lang="es-AR" sz="2000" b="1" dirty="0">
                <a:solidFill>
                  <a:schemeClr val="tx1"/>
                </a:solidFill>
              </a:rPr>
              <a:t>Una oferta de herramientas tecnológicas</a:t>
            </a:r>
          </a:p>
          <a:p>
            <a:pPr marL="0" indent="0" algn="ctr">
              <a:lnSpc>
                <a:spcPct val="125000"/>
              </a:lnSpc>
              <a:buNone/>
            </a:pPr>
            <a:r>
              <a:rPr lang="es-AR" sz="1400" dirty="0">
                <a:solidFill>
                  <a:schemeClr val="tx1"/>
                </a:solidFill>
              </a:rPr>
              <a:t>[serie de sugerencias y orientaciones sobre cómo utilizarlas en el desarrollo de la actividad]</a:t>
            </a:r>
          </a:p>
          <a:p>
            <a:pPr marL="0" indent="0" algn="ctr">
              <a:lnSpc>
                <a:spcPct val="125000"/>
              </a:lnSpc>
              <a:buNone/>
            </a:pPr>
            <a:r>
              <a:rPr lang="es-AR" sz="2000" dirty="0">
                <a:solidFill>
                  <a:schemeClr val="tx1"/>
                </a:solidFill>
              </a:rPr>
              <a:t>(Coll, </a:t>
            </a:r>
            <a:r>
              <a:rPr lang="es-AR" sz="2000" dirty="0" err="1">
                <a:solidFill>
                  <a:schemeClr val="tx1"/>
                </a:solidFill>
              </a:rPr>
              <a:t>Onrubia</a:t>
            </a:r>
            <a:r>
              <a:rPr lang="es-AR" sz="2000" dirty="0">
                <a:solidFill>
                  <a:schemeClr val="tx1"/>
                </a:solidFill>
              </a:rPr>
              <a:t> y Mauri, 2008)</a:t>
            </a:r>
            <a:endParaRPr lang="es-ES" sz="20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2639250" y="428125"/>
            <a:ext cx="7571700" cy="506100"/>
          </a:xfrm>
          <a:prstGeom prst="rect">
            <a:avLst/>
          </a:prstGeom>
        </p:spPr>
        <p:txBody>
          <a:bodyPr spcFirstLastPara="1" wrap="square" lIns="91425" tIns="91425" rIns="91425" bIns="91425" anchor="b" anchorCtr="0">
            <a:noAutofit/>
          </a:bodyPr>
          <a:lstStyle/>
          <a:p>
            <a:pPr lvl="0"/>
            <a:r>
              <a:rPr lang="es-ES" sz="2400" b="1" dirty="0">
                <a:solidFill>
                  <a:schemeClr val="tx1">
                    <a:lumMod val="95000"/>
                    <a:lumOff val="5000"/>
                  </a:schemeClr>
                </a:solidFill>
                <a:latin typeface="Homemade Apple"/>
                <a:ea typeface="Homemade Apple"/>
                <a:cs typeface="Homemade Apple"/>
                <a:sym typeface="Homemade Apple"/>
              </a:rPr>
              <a:t>3º Problema: </a:t>
            </a:r>
            <a:r>
              <a:rPr lang="en-US" sz="2400" b="1" dirty="0">
                <a:solidFill>
                  <a:schemeClr val="tx1">
                    <a:lumMod val="95000"/>
                    <a:lumOff val="5000"/>
                  </a:schemeClr>
                </a:solidFill>
              </a:rPr>
              <a:t>Los </a:t>
            </a:r>
            <a:r>
              <a:rPr lang="en-US" sz="2400" b="1" dirty="0" err="1">
                <a:solidFill>
                  <a:schemeClr val="tx1">
                    <a:lumMod val="95000"/>
                    <a:lumOff val="5000"/>
                  </a:schemeClr>
                </a:solidFill>
              </a:rPr>
              <a:t>modelos</a:t>
            </a:r>
            <a:r>
              <a:rPr lang="en-US" sz="2400" b="1" dirty="0">
                <a:solidFill>
                  <a:schemeClr val="tx1">
                    <a:lumMod val="95000"/>
                    <a:lumOff val="5000"/>
                  </a:schemeClr>
                </a:solidFill>
              </a:rPr>
              <a:t> </a:t>
            </a:r>
            <a:r>
              <a:rPr lang="en-US" sz="2400" b="1" dirty="0" err="1">
                <a:solidFill>
                  <a:schemeClr val="tx1">
                    <a:lumMod val="95000"/>
                    <a:lumOff val="5000"/>
                  </a:schemeClr>
                </a:solidFill>
              </a:rPr>
              <a:t>metodológicos</a:t>
            </a:r>
            <a:r>
              <a:rPr lang="en-US" sz="2400" b="1" dirty="0">
                <a:solidFill>
                  <a:schemeClr val="tx1">
                    <a:lumMod val="95000"/>
                    <a:lumOff val="5000"/>
                  </a:schemeClr>
                </a:solidFill>
              </a:rPr>
              <a:t> </a:t>
            </a:r>
            <a:endParaRPr sz="2400" b="1" dirty="0">
              <a:solidFill>
                <a:schemeClr val="tx1">
                  <a:lumMod val="95000"/>
                  <a:lumOff val="5000"/>
                </a:schemeClr>
              </a:solidFill>
              <a:latin typeface="Homemade Apple"/>
              <a:ea typeface="Homemade Apple"/>
              <a:cs typeface="Homemade Apple"/>
              <a:sym typeface="Homemade Apple"/>
            </a:endParaRPr>
          </a:p>
        </p:txBody>
      </p:sp>
      <p:sp>
        <p:nvSpPr>
          <p:cNvPr id="188" name="Shape 188"/>
          <p:cNvSpPr txBox="1">
            <a:spLocks noGrp="1"/>
          </p:cNvSpPr>
          <p:nvPr>
            <p:ph type="sldNum" idx="12"/>
          </p:nvPr>
        </p:nvSpPr>
        <p:spPr>
          <a:xfrm>
            <a:off x="10004584" y="6333134"/>
            <a:ext cx="548700" cy="525000"/>
          </a:xfrm>
          <a:prstGeom prst="rect">
            <a:avLst/>
          </a:prstGeom>
        </p:spPr>
        <p:txBody>
          <a:bodyPr spcFirstLastPara="1" wrap="square" lIns="91425" tIns="91425" rIns="91425" bIns="91425" anchor="t" anchorCtr="0">
            <a:noAutofit/>
          </a:bodyPr>
          <a:lstStyle/>
          <a:p>
            <a:fld id="{00000000-1234-1234-1234-123412341234}" type="slidenum">
              <a:rPr lang="en"/>
              <a:pPr/>
              <a:t>7</a:t>
            </a:fld>
            <a:endParaRPr/>
          </a:p>
        </p:txBody>
      </p:sp>
      <p:sp>
        <p:nvSpPr>
          <p:cNvPr id="5" name="Shape 432">
            <a:extLst>
              <a:ext uri="{FF2B5EF4-FFF2-40B4-BE49-F238E27FC236}">
                <a16:creationId xmlns:a16="http://schemas.microsoft.com/office/drawing/2014/main" id="{712C9AFD-0B2C-42B0-B85C-E4C6AE4C27DE}"/>
              </a:ext>
            </a:extLst>
          </p:cNvPr>
          <p:cNvSpPr/>
          <p:nvPr/>
        </p:nvSpPr>
        <p:spPr>
          <a:xfrm>
            <a:off x="1494108" y="45583"/>
            <a:ext cx="1191446" cy="992162"/>
          </a:xfrm>
          <a:custGeom>
            <a:avLst/>
            <a:gdLst/>
            <a:ahLst/>
            <a:cxnLst/>
            <a:rect l="0" t="0" r="0" b="0"/>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endParaRPr/>
          </a:p>
        </p:txBody>
      </p:sp>
      <p:cxnSp>
        <p:nvCxnSpPr>
          <p:cNvPr id="8" name="Shape 286">
            <a:extLst>
              <a:ext uri="{FF2B5EF4-FFF2-40B4-BE49-F238E27FC236}">
                <a16:creationId xmlns:a16="http://schemas.microsoft.com/office/drawing/2014/main" id="{4F658176-C056-46A4-87C5-950E57586DE4}"/>
              </a:ext>
            </a:extLst>
          </p:cNvPr>
          <p:cNvCxnSpPr>
            <a:cxnSpLocks/>
          </p:cNvCxnSpPr>
          <p:nvPr/>
        </p:nvCxnSpPr>
        <p:spPr>
          <a:xfrm flipV="1">
            <a:off x="1528051" y="3787054"/>
            <a:ext cx="7553549" cy="22946"/>
          </a:xfrm>
          <a:prstGeom prst="straightConnector1">
            <a:avLst/>
          </a:prstGeom>
          <a:noFill/>
          <a:ln w="19050" cap="rnd" cmpd="sng">
            <a:solidFill>
              <a:srgbClr val="FFFFFF"/>
            </a:solidFill>
            <a:prstDash val="dash"/>
            <a:round/>
            <a:headEnd type="none" w="med" len="med"/>
            <a:tailEnd type="triangle" w="med" len="med"/>
          </a:ln>
        </p:spPr>
      </p:cxnSp>
      <p:sp>
        <p:nvSpPr>
          <p:cNvPr id="9" name="Shape 284">
            <a:extLst>
              <a:ext uri="{FF2B5EF4-FFF2-40B4-BE49-F238E27FC236}">
                <a16:creationId xmlns:a16="http://schemas.microsoft.com/office/drawing/2014/main" id="{2C672360-59DD-4CF5-892D-E40137C49561}"/>
              </a:ext>
            </a:extLst>
          </p:cNvPr>
          <p:cNvSpPr/>
          <p:nvPr/>
        </p:nvSpPr>
        <p:spPr>
          <a:xfrm>
            <a:off x="1536309" y="3634529"/>
            <a:ext cx="9135900" cy="506100"/>
          </a:xfrm>
          <a:prstGeom prst="rect">
            <a:avLst/>
          </a:prstGeom>
          <a:solidFill>
            <a:srgbClr val="20124D">
              <a:alpha val="21540"/>
            </a:srgbClr>
          </a:solidFill>
          <a:ln>
            <a:noFill/>
          </a:ln>
        </p:spPr>
        <p:txBody>
          <a:bodyPr spcFirstLastPara="1" wrap="square" lIns="91425" tIns="91425" rIns="91425" bIns="91425" anchor="ctr" anchorCtr="0">
            <a:noAutofit/>
          </a:bodyPr>
          <a:lstStyle/>
          <a:p>
            <a:endParaRPr/>
          </a:p>
        </p:txBody>
      </p:sp>
      <p:sp>
        <p:nvSpPr>
          <p:cNvPr id="10" name="Shape 290">
            <a:extLst>
              <a:ext uri="{FF2B5EF4-FFF2-40B4-BE49-F238E27FC236}">
                <a16:creationId xmlns:a16="http://schemas.microsoft.com/office/drawing/2014/main" id="{CEC0928A-66AD-4A8B-8DC1-9891A449975A}"/>
              </a:ext>
            </a:extLst>
          </p:cNvPr>
          <p:cNvSpPr txBox="1"/>
          <p:nvPr/>
        </p:nvSpPr>
        <p:spPr>
          <a:xfrm rot="20069163">
            <a:off x="1707069" y="2202151"/>
            <a:ext cx="1987455" cy="381000"/>
          </a:xfrm>
          <a:prstGeom prst="rect">
            <a:avLst/>
          </a:prstGeom>
          <a:noFill/>
          <a:ln>
            <a:noFill/>
          </a:ln>
        </p:spPr>
        <p:txBody>
          <a:bodyPr spcFirstLastPara="1" wrap="square" lIns="91425" tIns="91425" rIns="91425" bIns="91425" anchor="t" anchorCtr="0">
            <a:noAutofit/>
          </a:bodyPr>
          <a:lstStyle/>
          <a:p>
            <a:pPr algn="ctr"/>
            <a:r>
              <a:rPr lang="en-US" sz="1800" dirty="0" err="1">
                <a:solidFill>
                  <a:srgbClr val="FFFFFF"/>
                </a:solidFill>
                <a:latin typeface="Raleway"/>
                <a:ea typeface="Raleway"/>
                <a:cs typeface="Raleway"/>
                <a:sym typeface="Raleway"/>
              </a:rPr>
              <a:t>Behaviorismo</a:t>
            </a:r>
            <a:endParaRPr sz="1800" dirty="0">
              <a:solidFill>
                <a:srgbClr val="FFFFFF"/>
              </a:solidFill>
              <a:latin typeface="Raleway"/>
              <a:ea typeface="Raleway"/>
              <a:cs typeface="Raleway"/>
              <a:sym typeface="Raleway"/>
            </a:endParaRPr>
          </a:p>
        </p:txBody>
      </p:sp>
      <p:cxnSp>
        <p:nvCxnSpPr>
          <p:cNvPr id="11" name="Shape 287">
            <a:extLst>
              <a:ext uri="{FF2B5EF4-FFF2-40B4-BE49-F238E27FC236}">
                <a16:creationId xmlns:a16="http://schemas.microsoft.com/office/drawing/2014/main" id="{C054F98F-0E8E-4A3D-ABD9-84B087B6060A}"/>
              </a:ext>
            </a:extLst>
          </p:cNvPr>
          <p:cNvCxnSpPr>
            <a:cxnSpLocks/>
          </p:cNvCxnSpPr>
          <p:nvPr/>
        </p:nvCxnSpPr>
        <p:spPr>
          <a:xfrm flipV="1">
            <a:off x="2120919" y="2967237"/>
            <a:ext cx="0" cy="835161"/>
          </a:xfrm>
          <a:prstGeom prst="straightConnector1">
            <a:avLst/>
          </a:prstGeom>
          <a:noFill/>
          <a:ln w="19050" cap="flat" cmpd="sng">
            <a:solidFill>
              <a:srgbClr val="FFFFFF"/>
            </a:solidFill>
            <a:prstDash val="solid"/>
            <a:round/>
            <a:headEnd type="none" w="med" len="med"/>
            <a:tailEnd type="oval" w="med" len="med"/>
          </a:ln>
        </p:spPr>
      </p:cxnSp>
      <p:sp>
        <p:nvSpPr>
          <p:cNvPr id="12" name="Shape 290">
            <a:extLst>
              <a:ext uri="{FF2B5EF4-FFF2-40B4-BE49-F238E27FC236}">
                <a16:creationId xmlns:a16="http://schemas.microsoft.com/office/drawing/2014/main" id="{CB018506-D128-4D23-9763-A5AC82C5278D}"/>
              </a:ext>
            </a:extLst>
          </p:cNvPr>
          <p:cNvSpPr txBox="1"/>
          <p:nvPr/>
        </p:nvSpPr>
        <p:spPr>
          <a:xfrm rot="20069163">
            <a:off x="2828016" y="1980664"/>
            <a:ext cx="2894751" cy="381000"/>
          </a:xfrm>
          <a:prstGeom prst="rect">
            <a:avLst/>
          </a:prstGeom>
          <a:noFill/>
          <a:ln>
            <a:noFill/>
          </a:ln>
        </p:spPr>
        <p:txBody>
          <a:bodyPr spcFirstLastPara="1" wrap="square" lIns="91425" tIns="91425" rIns="91425" bIns="91425" anchor="t" anchorCtr="0">
            <a:noAutofit/>
          </a:bodyPr>
          <a:lstStyle/>
          <a:p>
            <a:pPr algn="ctr"/>
            <a:r>
              <a:rPr lang="en-US" sz="1800" b="1" dirty="0" err="1">
                <a:solidFill>
                  <a:schemeClr val="tx1">
                    <a:lumMod val="95000"/>
                    <a:lumOff val="5000"/>
                  </a:schemeClr>
                </a:solidFill>
                <a:latin typeface="Raleway"/>
                <a:ea typeface="Raleway"/>
                <a:cs typeface="Raleway"/>
                <a:sym typeface="Raleway"/>
              </a:rPr>
              <a:t>Teorías</a:t>
            </a:r>
            <a:r>
              <a:rPr lang="en-US" sz="1800" b="1" dirty="0">
                <a:solidFill>
                  <a:schemeClr val="tx1">
                    <a:lumMod val="95000"/>
                    <a:lumOff val="5000"/>
                  </a:schemeClr>
                </a:solidFill>
                <a:latin typeface="Raleway"/>
                <a:ea typeface="Raleway"/>
                <a:cs typeface="Raleway"/>
                <a:sym typeface="Raleway"/>
              </a:rPr>
              <a:t> de los </a:t>
            </a:r>
            <a:r>
              <a:rPr lang="en-US" sz="1800" b="1" dirty="0" err="1">
                <a:solidFill>
                  <a:schemeClr val="tx1">
                    <a:lumMod val="95000"/>
                    <a:lumOff val="5000"/>
                  </a:schemeClr>
                </a:solidFill>
                <a:latin typeface="Raleway"/>
                <a:ea typeface="Raleway"/>
                <a:cs typeface="Raleway"/>
                <a:sym typeface="Raleway"/>
              </a:rPr>
              <a:t>sistemas</a:t>
            </a:r>
            <a:endParaRPr sz="1800" b="1" dirty="0">
              <a:solidFill>
                <a:schemeClr val="tx1">
                  <a:lumMod val="95000"/>
                  <a:lumOff val="5000"/>
                </a:schemeClr>
              </a:solidFill>
              <a:latin typeface="Raleway"/>
              <a:ea typeface="Raleway"/>
              <a:cs typeface="Raleway"/>
              <a:sym typeface="Raleway"/>
            </a:endParaRPr>
          </a:p>
        </p:txBody>
      </p:sp>
      <p:sp>
        <p:nvSpPr>
          <p:cNvPr id="13" name="Shape 290">
            <a:extLst>
              <a:ext uri="{FF2B5EF4-FFF2-40B4-BE49-F238E27FC236}">
                <a16:creationId xmlns:a16="http://schemas.microsoft.com/office/drawing/2014/main" id="{C6398752-EF06-4A5F-B52D-60B0D85F04BC}"/>
              </a:ext>
            </a:extLst>
          </p:cNvPr>
          <p:cNvSpPr txBox="1"/>
          <p:nvPr/>
        </p:nvSpPr>
        <p:spPr>
          <a:xfrm rot="20069163">
            <a:off x="3543876" y="2245267"/>
            <a:ext cx="2308573" cy="381000"/>
          </a:xfrm>
          <a:prstGeom prst="rect">
            <a:avLst/>
          </a:prstGeom>
          <a:noFill/>
          <a:ln>
            <a:noFill/>
          </a:ln>
        </p:spPr>
        <p:txBody>
          <a:bodyPr spcFirstLastPara="1" wrap="square" lIns="91425" tIns="91425" rIns="91425" bIns="91425" anchor="t" anchorCtr="0">
            <a:noAutofit/>
          </a:bodyPr>
          <a:lstStyle/>
          <a:p>
            <a:pPr algn="ctr"/>
            <a:r>
              <a:rPr lang="en-US" sz="1800" b="1" dirty="0" err="1">
                <a:solidFill>
                  <a:schemeClr val="tx1">
                    <a:lumMod val="95000"/>
                    <a:lumOff val="5000"/>
                  </a:schemeClr>
                </a:solidFill>
                <a:latin typeface="Raleway"/>
                <a:ea typeface="Raleway"/>
                <a:cs typeface="Raleway"/>
                <a:sym typeface="Raleway"/>
              </a:rPr>
              <a:t>cognitivismo</a:t>
            </a:r>
            <a:endParaRPr sz="1800" b="1" dirty="0">
              <a:solidFill>
                <a:schemeClr val="tx1">
                  <a:lumMod val="95000"/>
                  <a:lumOff val="5000"/>
                </a:schemeClr>
              </a:solidFill>
              <a:latin typeface="Raleway"/>
              <a:ea typeface="Raleway"/>
              <a:cs typeface="Raleway"/>
              <a:sym typeface="Raleway"/>
            </a:endParaRPr>
          </a:p>
        </p:txBody>
      </p:sp>
      <p:sp>
        <p:nvSpPr>
          <p:cNvPr id="14" name="Shape 290">
            <a:extLst>
              <a:ext uri="{FF2B5EF4-FFF2-40B4-BE49-F238E27FC236}">
                <a16:creationId xmlns:a16="http://schemas.microsoft.com/office/drawing/2014/main" id="{6377525C-A525-443D-8C85-BACA9548B3CE}"/>
              </a:ext>
            </a:extLst>
          </p:cNvPr>
          <p:cNvSpPr txBox="1"/>
          <p:nvPr/>
        </p:nvSpPr>
        <p:spPr>
          <a:xfrm rot="20069163">
            <a:off x="4974014" y="2218558"/>
            <a:ext cx="2261541" cy="381000"/>
          </a:xfrm>
          <a:prstGeom prst="rect">
            <a:avLst/>
          </a:prstGeom>
          <a:noFill/>
          <a:ln>
            <a:noFill/>
          </a:ln>
        </p:spPr>
        <p:txBody>
          <a:bodyPr spcFirstLastPara="1" wrap="square" lIns="91425" tIns="91425" rIns="91425" bIns="91425" anchor="t" anchorCtr="0">
            <a:noAutofit/>
          </a:bodyPr>
          <a:lstStyle/>
          <a:p>
            <a:pPr algn="ctr"/>
            <a:r>
              <a:rPr lang="en-US" sz="1800" b="1" dirty="0" err="1">
                <a:solidFill>
                  <a:schemeClr val="tx1">
                    <a:lumMod val="95000"/>
                    <a:lumOff val="5000"/>
                  </a:schemeClr>
                </a:solidFill>
                <a:latin typeface="Raleway"/>
                <a:ea typeface="Raleway"/>
                <a:cs typeface="Raleway"/>
                <a:sym typeface="Raleway"/>
              </a:rPr>
              <a:t>Constructivismo</a:t>
            </a:r>
            <a:endParaRPr sz="1800" b="1" dirty="0">
              <a:solidFill>
                <a:schemeClr val="tx1">
                  <a:lumMod val="95000"/>
                  <a:lumOff val="5000"/>
                </a:schemeClr>
              </a:solidFill>
              <a:latin typeface="Raleway"/>
              <a:ea typeface="Raleway"/>
              <a:cs typeface="Raleway"/>
              <a:sym typeface="Raleway"/>
            </a:endParaRPr>
          </a:p>
        </p:txBody>
      </p:sp>
      <p:sp>
        <p:nvSpPr>
          <p:cNvPr id="15" name="Shape 290">
            <a:extLst>
              <a:ext uri="{FF2B5EF4-FFF2-40B4-BE49-F238E27FC236}">
                <a16:creationId xmlns:a16="http://schemas.microsoft.com/office/drawing/2014/main" id="{97B99E32-1A71-4612-A2DC-A27D00D1CF08}"/>
              </a:ext>
            </a:extLst>
          </p:cNvPr>
          <p:cNvSpPr txBox="1"/>
          <p:nvPr/>
        </p:nvSpPr>
        <p:spPr>
          <a:xfrm rot="20069163">
            <a:off x="5631994" y="2176217"/>
            <a:ext cx="3095454" cy="381000"/>
          </a:xfrm>
          <a:prstGeom prst="rect">
            <a:avLst/>
          </a:prstGeom>
          <a:noFill/>
          <a:ln>
            <a:noFill/>
          </a:ln>
        </p:spPr>
        <p:txBody>
          <a:bodyPr spcFirstLastPara="1" wrap="square" lIns="91425" tIns="91425" rIns="91425" bIns="91425" anchor="t" anchorCtr="0">
            <a:noAutofit/>
          </a:bodyPr>
          <a:lstStyle/>
          <a:p>
            <a:pPr algn="ctr"/>
            <a:r>
              <a:rPr lang="en-US" sz="1800" dirty="0" err="1">
                <a:solidFill>
                  <a:srgbClr val="FFFFFF"/>
                </a:solidFill>
                <a:latin typeface="Raleway"/>
                <a:ea typeface="Raleway"/>
                <a:cs typeface="Raleway"/>
                <a:sym typeface="Raleway"/>
              </a:rPr>
              <a:t>Conectivismo</a:t>
            </a:r>
            <a:endParaRPr sz="1800" dirty="0">
              <a:solidFill>
                <a:srgbClr val="FFFFFF"/>
              </a:solidFill>
              <a:latin typeface="Raleway"/>
              <a:ea typeface="Raleway"/>
              <a:cs typeface="Raleway"/>
              <a:sym typeface="Raleway"/>
            </a:endParaRPr>
          </a:p>
        </p:txBody>
      </p:sp>
      <p:sp>
        <p:nvSpPr>
          <p:cNvPr id="16" name="Shape 290">
            <a:extLst>
              <a:ext uri="{FF2B5EF4-FFF2-40B4-BE49-F238E27FC236}">
                <a16:creationId xmlns:a16="http://schemas.microsoft.com/office/drawing/2014/main" id="{3B464400-E1DD-4624-8CB5-2F5EC815F91B}"/>
              </a:ext>
            </a:extLst>
          </p:cNvPr>
          <p:cNvSpPr txBox="1"/>
          <p:nvPr/>
        </p:nvSpPr>
        <p:spPr>
          <a:xfrm>
            <a:off x="1532915" y="3787613"/>
            <a:ext cx="1191446" cy="381000"/>
          </a:xfrm>
          <a:prstGeom prst="rect">
            <a:avLst/>
          </a:prstGeom>
          <a:noFill/>
          <a:ln>
            <a:noFill/>
          </a:ln>
        </p:spPr>
        <p:txBody>
          <a:bodyPr spcFirstLastPara="1" wrap="square" lIns="91425" tIns="91425" rIns="91425" bIns="91425" anchor="t" anchorCtr="0">
            <a:noAutofit/>
          </a:bodyPr>
          <a:lstStyle/>
          <a:p>
            <a:pPr algn="ctr"/>
            <a:r>
              <a:rPr lang="en-US" sz="1800" dirty="0">
                <a:solidFill>
                  <a:srgbClr val="FFFFFF"/>
                </a:solidFill>
                <a:latin typeface="Raleway"/>
                <a:ea typeface="Raleway"/>
                <a:cs typeface="Raleway"/>
                <a:sym typeface="Raleway"/>
              </a:rPr>
              <a:t>1960</a:t>
            </a:r>
            <a:endParaRPr sz="1800" dirty="0">
              <a:solidFill>
                <a:srgbClr val="FFFFFF"/>
              </a:solidFill>
              <a:latin typeface="Raleway"/>
              <a:ea typeface="Raleway"/>
              <a:cs typeface="Raleway"/>
              <a:sym typeface="Raleway"/>
            </a:endParaRPr>
          </a:p>
        </p:txBody>
      </p:sp>
      <p:sp>
        <p:nvSpPr>
          <p:cNvPr id="17" name="Shape 290">
            <a:extLst>
              <a:ext uri="{FF2B5EF4-FFF2-40B4-BE49-F238E27FC236}">
                <a16:creationId xmlns:a16="http://schemas.microsoft.com/office/drawing/2014/main" id="{7EEBCE04-EB84-4F02-9B25-46D3ADE45E6F}"/>
              </a:ext>
            </a:extLst>
          </p:cNvPr>
          <p:cNvSpPr txBox="1"/>
          <p:nvPr/>
        </p:nvSpPr>
        <p:spPr>
          <a:xfrm>
            <a:off x="2627819" y="3787054"/>
            <a:ext cx="1191446" cy="381000"/>
          </a:xfrm>
          <a:prstGeom prst="rect">
            <a:avLst/>
          </a:prstGeom>
          <a:noFill/>
          <a:ln>
            <a:noFill/>
          </a:ln>
        </p:spPr>
        <p:txBody>
          <a:bodyPr spcFirstLastPara="1" wrap="square" lIns="91425" tIns="91425" rIns="91425" bIns="91425" anchor="t" anchorCtr="0">
            <a:noAutofit/>
          </a:bodyPr>
          <a:lstStyle/>
          <a:p>
            <a:pPr algn="ctr"/>
            <a:r>
              <a:rPr lang="en-US" sz="1800" dirty="0">
                <a:solidFill>
                  <a:srgbClr val="FFFFFF"/>
                </a:solidFill>
                <a:latin typeface="Raleway"/>
                <a:ea typeface="Raleway"/>
                <a:cs typeface="Raleway"/>
                <a:sym typeface="Raleway"/>
              </a:rPr>
              <a:t>1970</a:t>
            </a:r>
            <a:endParaRPr sz="1800" dirty="0">
              <a:solidFill>
                <a:srgbClr val="FFFFFF"/>
              </a:solidFill>
              <a:latin typeface="Raleway"/>
              <a:ea typeface="Raleway"/>
              <a:cs typeface="Raleway"/>
              <a:sym typeface="Raleway"/>
            </a:endParaRPr>
          </a:p>
        </p:txBody>
      </p:sp>
      <p:cxnSp>
        <p:nvCxnSpPr>
          <p:cNvPr id="18" name="Shape 287">
            <a:extLst>
              <a:ext uri="{FF2B5EF4-FFF2-40B4-BE49-F238E27FC236}">
                <a16:creationId xmlns:a16="http://schemas.microsoft.com/office/drawing/2014/main" id="{BC871BDF-DD4F-42CA-BC60-FEFE2E7ED822}"/>
              </a:ext>
            </a:extLst>
          </p:cNvPr>
          <p:cNvCxnSpPr>
            <a:cxnSpLocks/>
          </p:cNvCxnSpPr>
          <p:nvPr/>
        </p:nvCxnSpPr>
        <p:spPr>
          <a:xfrm flipV="1">
            <a:off x="3223542" y="2967236"/>
            <a:ext cx="0" cy="835161"/>
          </a:xfrm>
          <a:prstGeom prst="straightConnector1">
            <a:avLst/>
          </a:prstGeom>
          <a:noFill/>
          <a:ln w="19050" cap="flat" cmpd="sng">
            <a:solidFill>
              <a:srgbClr val="FFFFFF"/>
            </a:solidFill>
            <a:prstDash val="solid"/>
            <a:round/>
            <a:headEnd type="none" w="med" len="med"/>
            <a:tailEnd type="oval" w="med" len="med"/>
          </a:ln>
        </p:spPr>
      </p:cxnSp>
      <p:sp>
        <p:nvSpPr>
          <p:cNvPr id="19" name="Shape 290">
            <a:extLst>
              <a:ext uri="{FF2B5EF4-FFF2-40B4-BE49-F238E27FC236}">
                <a16:creationId xmlns:a16="http://schemas.microsoft.com/office/drawing/2014/main" id="{D4E67233-F042-45D6-914D-5431E8A9371C}"/>
              </a:ext>
            </a:extLst>
          </p:cNvPr>
          <p:cNvSpPr txBox="1"/>
          <p:nvPr/>
        </p:nvSpPr>
        <p:spPr>
          <a:xfrm>
            <a:off x="3540072" y="3759629"/>
            <a:ext cx="1191446" cy="381000"/>
          </a:xfrm>
          <a:prstGeom prst="rect">
            <a:avLst/>
          </a:prstGeom>
          <a:noFill/>
          <a:ln>
            <a:noFill/>
          </a:ln>
        </p:spPr>
        <p:txBody>
          <a:bodyPr spcFirstLastPara="1" wrap="square" lIns="91425" tIns="91425" rIns="91425" bIns="91425" anchor="t" anchorCtr="0">
            <a:noAutofit/>
          </a:bodyPr>
          <a:lstStyle/>
          <a:p>
            <a:pPr algn="ctr"/>
            <a:r>
              <a:rPr lang="en-US" sz="1800" dirty="0">
                <a:solidFill>
                  <a:srgbClr val="FFFFFF"/>
                </a:solidFill>
                <a:latin typeface="Raleway"/>
                <a:ea typeface="Raleway"/>
                <a:cs typeface="Raleway"/>
                <a:sym typeface="Raleway"/>
              </a:rPr>
              <a:t>1980</a:t>
            </a:r>
            <a:endParaRPr sz="1800" dirty="0">
              <a:solidFill>
                <a:srgbClr val="FFFFFF"/>
              </a:solidFill>
              <a:latin typeface="Raleway"/>
              <a:ea typeface="Raleway"/>
              <a:cs typeface="Raleway"/>
              <a:sym typeface="Raleway"/>
            </a:endParaRPr>
          </a:p>
        </p:txBody>
      </p:sp>
      <p:cxnSp>
        <p:nvCxnSpPr>
          <p:cNvPr id="20" name="Shape 287">
            <a:extLst>
              <a:ext uri="{FF2B5EF4-FFF2-40B4-BE49-F238E27FC236}">
                <a16:creationId xmlns:a16="http://schemas.microsoft.com/office/drawing/2014/main" id="{E55622B2-B8F6-445F-AF06-FC7B4F573CD9}"/>
              </a:ext>
            </a:extLst>
          </p:cNvPr>
          <p:cNvCxnSpPr>
            <a:cxnSpLocks/>
          </p:cNvCxnSpPr>
          <p:nvPr/>
        </p:nvCxnSpPr>
        <p:spPr>
          <a:xfrm flipV="1">
            <a:off x="4135795" y="2951894"/>
            <a:ext cx="0" cy="835161"/>
          </a:xfrm>
          <a:prstGeom prst="straightConnector1">
            <a:avLst/>
          </a:prstGeom>
          <a:noFill/>
          <a:ln w="19050" cap="flat" cmpd="sng">
            <a:solidFill>
              <a:srgbClr val="FFFFFF"/>
            </a:solidFill>
            <a:prstDash val="solid"/>
            <a:round/>
            <a:headEnd type="none" w="med" len="med"/>
            <a:tailEnd type="oval" w="med" len="med"/>
          </a:ln>
        </p:spPr>
      </p:cxnSp>
      <p:cxnSp>
        <p:nvCxnSpPr>
          <p:cNvPr id="21" name="Shape 287">
            <a:extLst>
              <a:ext uri="{FF2B5EF4-FFF2-40B4-BE49-F238E27FC236}">
                <a16:creationId xmlns:a16="http://schemas.microsoft.com/office/drawing/2014/main" id="{45875AF6-68B9-45E2-B5CB-136A77D86DAD}"/>
              </a:ext>
            </a:extLst>
          </p:cNvPr>
          <p:cNvCxnSpPr>
            <a:cxnSpLocks/>
          </p:cNvCxnSpPr>
          <p:nvPr/>
        </p:nvCxnSpPr>
        <p:spPr>
          <a:xfrm flipV="1">
            <a:off x="5370021" y="2974840"/>
            <a:ext cx="0" cy="835161"/>
          </a:xfrm>
          <a:prstGeom prst="straightConnector1">
            <a:avLst/>
          </a:prstGeom>
          <a:noFill/>
          <a:ln w="19050" cap="flat" cmpd="sng">
            <a:solidFill>
              <a:srgbClr val="FFFFFF"/>
            </a:solidFill>
            <a:prstDash val="solid"/>
            <a:round/>
            <a:headEnd type="none" w="med" len="med"/>
            <a:tailEnd type="oval" w="med" len="med"/>
          </a:ln>
        </p:spPr>
      </p:cxnSp>
      <p:sp>
        <p:nvSpPr>
          <p:cNvPr id="22" name="Shape 290">
            <a:extLst>
              <a:ext uri="{FF2B5EF4-FFF2-40B4-BE49-F238E27FC236}">
                <a16:creationId xmlns:a16="http://schemas.microsoft.com/office/drawing/2014/main" id="{EB40ECDD-D990-456B-BAFF-1D265D0D4880}"/>
              </a:ext>
            </a:extLst>
          </p:cNvPr>
          <p:cNvSpPr txBox="1"/>
          <p:nvPr/>
        </p:nvSpPr>
        <p:spPr>
          <a:xfrm>
            <a:off x="4708934" y="3741152"/>
            <a:ext cx="1191446" cy="381000"/>
          </a:xfrm>
          <a:prstGeom prst="rect">
            <a:avLst/>
          </a:prstGeom>
          <a:noFill/>
          <a:ln>
            <a:noFill/>
          </a:ln>
        </p:spPr>
        <p:txBody>
          <a:bodyPr spcFirstLastPara="1" wrap="square" lIns="91425" tIns="91425" rIns="91425" bIns="91425" anchor="t" anchorCtr="0">
            <a:noAutofit/>
          </a:bodyPr>
          <a:lstStyle/>
          <a:p>
            <a:pPr algn="ctr"/>
            <a:r>
              <a:rPr lang="en-US" sz="1800" dirty="0">
                <a:solidFill>
                  <a:srgbClr val="FFFFFF"/>
                </a:solidFill>
                <a:latin typeface="Raleway"/>
                <a:ea typeface="Raleway"/>
                <a:cs typeface="Raleway"/>
                <a:sym typeface="Raleway"/>
              </a:rPr>
              <a:t>1990</a:t>
            </a:r>
            <a:endParaRPr sz="1800" dirty="0">
              <a:solidFill>
                <a:srgbClr val="FFFFFF"/>
              </a:solidFill>
              <a:latin typeface="Raleway"/>
              <a:ea typeface="Raleway"/>
              <a:cs typeface="Raleway"/>
              <a:sym typeface="Raleway"/>
            </a:endParaRPr>
          </a:p>
        </p:txBody>
      </p:sp>
      <p:cxnSp>
        <p:nvCxnSpPr>
          <p:cNvPr id="23" name="Shape 287">
            <a:extLst>
              <a:ext uri="{FF2B5EF4-FFF2-40B4-BE49-F238E27FC236}">
                <a16:creationId xmlns:a16="http://schemas.microsoft.com/office/drawing/2014/main" id="{B20FDB6F-1AD6-459E-9779-D532334A8E79}"/>
              </a:ext>
            </a:extLst>
          </p:cNvPr>
          <p:cNvCxnSpPr>
            <a:cxnSpLocks/>
          </p:cNvCxnSpPr>
          <p:nvPr/>
        </p:nvCxnSpPr>
        <p:spPr>
          <a:xfrm flipV="1">
            <a:off x="6526973" y="2945390"/>
            <a:ext cx="0" cy="835161"/>
          </a:xfrm>
          <a:prstGeom prst="straightConnector1">
            <a:avLst/>
          </a:prstGeom>
          <a:noFill/>
          <a:ln w="19050" cap="flat" cmpd="sng">
            <a:solidFill>
              <a:srgbClr val="FFFFFF"/>
            </a:solidFill>
            <a:prstDash val="solid"/>
            <a:round/>
            <a:headEnd type="none" w="med" len="med"/>
            <a:tailEnd type="oval" w="med" len="med"/>
          </a:ln>
        </p:spPr>
      </p:cxnSp>
      <p:sp>
        <p:nvSpPr>
          <p:cNvPr id="24" name="Shape 290">
            <a:extLst>
              <a:ext uri="{FF2B5EF4-FFF2-40B4-BE49-F238E27FC236}">
                <a16:creationId xmlns:a16="http://schemas.microsoft.com/office/drawing/2014/main" id="{10FB11CE-0608-4243-97B9-B8E4962B897E}"/>
              </a:ext>
            </a:extLst>
          </p:cNvPr>
          <p:cNvSpPr txBox="1"/>
          <p:nvPr/>
        </p:nvSpPr>
        <p:spPr>
          <a:xfrm>
            <a:off x="5905581" y="3800791"/>
            <a:ext cx="1191446" cy="381000"/>
          </a:xfrm>
          <a:prstGeom prst="rect">
            <a:avLst/>
          </a:prstGeom>
          <a:noFill/>
          <a:ln>
            <a:noFill/>
          </a:ln>
        </p:spPr>
        <p:txBody>
          <a:bodyPr spcFirstLastPara="1" wrap="square" lIns="91425" tIns="91425" rIns="91425" bIns="91425" anchor="t" anchorCtr="0">
            <a:noAutofit/>
          </a:bodyPr>
          <a:lstStyle/>
          <a:p>
            <a:pPr algn="ctr"/>
            <a:r>
              <a:rPr lang="en-US" sz="1800" dirty="0">
                <a:solidFill>
                  <a:srgbClr val="FFFFFF"/>
                </a:solidFill>
                <a:latin typeface="Raleway"/>
                <a:ea typeface="Raleway"/>
                <a:cs typeface="Raleway"/>
                <a:sym typeface="Raleway"/>
              </a:rPr>
              <a:t>2000</a:t>
            </a:r>
            <a:endParaRPr sz="1800" dirty="0">
              <a:solidFill>
                <a:srgbClr val="FFFFFF"/>
              </a:solidFill>
              <a:latin typeface="Raleway"/>
              <a:ea typeface="Raleway"/>
              <a:cs typeface="Raleway"/>
              <a:sym typeface="Raleway"/>
            </a:endParaRPr>
          </a:p>
        </p:txBody>
      </p:sp>
      <p:sp>
        <p:nvSpPr>
          <p:cNvPr id="25" name="Shape 290">
            <a:extLst>
              <a:ext uri="{FF2B5EF4-FFF2-40B4-BE49-F238E27FC236}">
                <a16:creationId xmlns:a16="http://schemas.microsoft.com/office/drawing/2014/main" id="{BB132130-53EE-4CBC-85F3-6A578F4B4CF4}"/>
              </a:ext>
            </a:extLst>
          </p:cNvPr>
          <p:cNvSpPr txBox="1"/>
          <p:nvPr/>
        </p:nvSpPr>
        <p:spPr>
          <a:xfrm>
            <a:off x="6860615" y="3800791"/>
            <a:ext cx="2220985" cy="2242212"/>
          </a:xfrm>
          <a:prstGeom prst="rect">
            <a:avLst/>
          </a:prstGeom>
          <a:noFill/>
          <a:ln>
            <a:noFill/>
          </a:ln>
        </p:spPr>
        <p:txBody>
          <a:bodyPr spcFirstLastPara="1" wrap="square" lIns="91425" tIns="91425" rIns="91425" bIns="91425" anchor="t" anchorCtr="0">
            <a:noAutofit/>
          </a:bodyPr>
          <a:lstStyle/>
          <a:p>
            <a:pPr algn="ctr"/>
            <a:r>
              <a:rPr lang="en-US" sz="1800" b="1" dirty="0">
                <a:solidFill>
                  <a:schemeClr val="tx1">
                    <a:lumMod val="95000"/>
                    <a:lumOff val="5000"/>
                  </a:schemeClr>
                </a:solidFill>
                <a:latin typeface="Raleway"/>
                <a:ea typeface="Raleway"/>
                <a:cs typeface="Raleway"/>
                <a:sym typeface="Raleway"/>
              </a:rPr>
              <a:t>Era digital</a:t>
            </a:r>
            <a:br>
              <a:rPr lang="en-US" sz="1800" dirty="0">
                <a:solidFill>
                  <a:srgbClr val="FFFFFF"/>
                </a:solidFill>
                <a:latin typeface="Raleway"/>
                <a:ea typeface="Raleway"/>
                <a:cs typeface="Raleway"/>
                <a:sym typeface="Raleway"/>
              </a:rPr>
            </a:br>
            <a:endParaRPr lang="en-US" sz="1800" dirty="0">
              <a:solidFill>
                <a:srgbClr val="FFFFFF"/>
              </a:solidFill>
              <a:latin typeface="Raleway"/>
              <a:ea typeface="Raleway"/>
              <a:cs typeface="Raleway"/>
              <a:sym typeface="Raleway"/>
            </a:endParaRPr>
          </a:p>
          <a:p>
            <a:pPr algn="ctr"/>
            <a:r>
              <a:rPr lang="en-US" sz="1800" b="1" dirty="0" err="1">
                <a:solidFill>
                  <a:srgbClr val="FFFFFF"/>
                </a:solidFill>
                <a:latin typeface="Raleway"/>
                <a:ea typeface="Raleway"/>
                <a:cs typeface="Raleway"/>
                <a:sym typeface="Raleway"/>
              </a:rPr>
              <a:t>Flexibilidad</a:t>
            </a:r>
            <a:r>
              <a:rPr lang="en-US" sz="1800" b="1" dirty="0">
                <a:solidFill>
                  <a:srgbClr val="FFFFFF"/>
                </a:solidFill>
                <a:latin typeface="Raleway"/>
                <a:ea typeface="Raleway"/>
                <a:cs typeface="Raleway"/>
                <a:sym typeface="Raleway"/>
              </a:rPr>
              <a:t> y </a:t>
            </a:r>
            <a:r>
              <a:rPr lang="es-ES" sz="1800" b="1" dirty="0">
                <a:solidFill>
                  <a:srgbClr val="FFFFFF"/>
                </a:solidFill>
                <a:latin typeface="Raleway"/>
                <a:ea typeface="Raleway"/>
                <a:cs typeface="Raleway"/>
                <a:sym typeface="Raleway"/>
              </a:rPr>
              <a:t>A</a:t>
            </a:r>
            <a:r>
              <a:rPr lang="en-US" sz="1800" b="1" dirty="0" err="1">
                <a:solidFill>
                  <a:srgbClr val="FFFFFF"/>
                </a:solidFill>
                <a:latin typeface="Raleway"/>
                <a:ea typeface="Raleway"/>
                <a:cs typeface="Raleway"/>
                <a:sym typeface="Raleway"/>
              </a:rPr>
              <a:t>pertura</a:t>
            </a:r>
            <a:r>
              <a:rPr lang="en-US" sz="1800" b="1" dirty="0">
                <a:solidFill>
                  <a:srgbClr val="FFFFFF"/>
                </a:solidFill>
                <a:latin typeface="Raleway"/>
                <a:ea typeface="Raleway"/>
                <a:cs typeface="Raleway"/>
                <a:sym typeface="Raleway"/>
              </a:rPr>
              <a:t> de los</a:t>
            </a:r>
          </a:p>
          <a:p>
            <a:pPr algn="ctr"/>
            <a:r>
              <a:rPr lang="es-ES" sz="1800" b="1" dirty="0">
                <a:solidFill>
                  <a:srgbClr val="FFFFFF"/>
                </a:solidFill>
                <a:latin typeface="Raleway"/>
                <a:ea typeface="Raleway"/>
                <a:cs typeface="Raleway"/>
                <a:sym typeface="Raleway"/>
              </a:rPr>
              <a:t>M</a:t>
            </a:r>
            <a:r>
              <a:rPr lang="en-US" sz="1800" b="1" dirty="0" err="1">
                <a:solidFill>
                  <a:srgbClr val="FFFFFF"/>
                </a:solidFill>
                <a:latin typeface="Raleway"/>
                <a:ea typeface="Raleway"/>
                <a:cs typeface="Raleway"/>
                <a:sym typeface="Raleway"/>
              </a:rPr>
              <a:t>odelos</a:t>
            </a:r>
            <a:r>
              <a:rPr lang="en-US" sz="1800" b="1" dirty="0">
                <a:solidFill>
                  <a:srgbClr val="FFFFFF"/>
                </a:solidFill>
                <a:latin typeface="Raleway"/>
                <a:ea typeface="Raleway"/>
                <a:cs typeface="Raleway"/>
                <a:sym typeface="Raleway"/>
              </a:rPr>
              <a:t> de</a:t>
            </a:r>
          </a:p>
          <a:p>
            <a:pPr algn="ctr"/>
            <a:r>
              <a:rPr lang="es-ES" sz="1800" b="1" dirty="0">
                <a:solidFill>
                  <a:srgbClr val="FFFFFF"/>
                </a:solidFill>
                <a:latin typeface="Raleway"/>
                <a:ea typeface="Raleway"/>
                <a:cs typeface="Raleway"/>
                <a:sym typeface="Raleway"/>
              </a:rPr>
              <a:t>a</a:t>
            </a:r>
            <a:r>
              <a:rPr lang="en-US" sz="1800" b="1" dirty="0" err="1">
                <a:solidFill>
                  <a:srgbClr val="FFFFFF"/>
                </a:solidFill>
                <a:latin typeface="Raleway"/>
                <a:ea typeface="Raleway"/>
                <a:cs typeface="Raleway"/>
                <a:sym typeface="Raleway"/>
              </a:rPr>
              <a:t>prendizaje</a:t>
            </a:r>
            <a:endParaRPr sz="1800" b="1" dirty="0">
              <a:solidFill>
                <a:srgbClr val="FFFFFF"/>
              </a:solidFill>
              <a:latin typeface="Raleway"/>
              <a:ea typeface="Raleway"/>
              <a:cs typeface="Raleway"/>
              <a:sym typeface="Raleway"/>
            </a:endParaRPr>
          </a:p>
        </p:txBody>
      </p:sp>
      <p:sp>
        <p:nvSpPr>
          <p:cNvPr id="26" name="Rectángulo 25">
            <a:extLst>
              <a:ext uri="{FF2B5EF4-FFF2-40B4-BE49-F238E27FC236}">
                <a16:creationId xmlns:a16="http://schemas.microsoft.com/office/drawing/2014/main" id="{56C5C01B-5DDD-4324-8B0E-BC9B91F3909E}"/>
              </a:ext>
            </a:extLst>
          </p:cNvPr>
          <p:cNvSpPr/>
          <p:nvPr/>
        </p:nvSpPr>
        <p:spPr>
          <a:xfrm>
            <a:off x="1494108" y="5421644"/>
            <a:ext cx="5067282" cy="1169551"/>
          </a:xfrm>
          <a:prstGeom prst="rect">
            <a:avLst/>
          </a:prstGeom>
        </p:spPr>
        <p:txBody>
          <a:bodyPr wrap="square">
            <a:spAutoFit/>
          </a:bodyPr>
          <a:lstStyle/>
          <a:p>
            <a:pPr lvl="0"/>
            <a:r>
              <a:rPr lang="es-ES" b="1" dirty="0">
                <a:solidFill>
                  <a:schemeClr val="tx1">
                    <a:lumMod val="95000"/>
                    <a:lumOff val="5000"/>
                  </a:schemeClr>
                </a:solidFill>
              </a:rPr>
              <a:t>Debe tenerse en cuenta que el modelo instruccional no tiene interés en cómo está relacionada la información, sino en identificar los tipos de información que permitan desarrollar contenido educacional más significativo y motivante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71258-736A-41DD-AA43-B7031A6FAB71}"/>
              </a:ext>
            </a:extLst>
          </p:cNvPr>
          <p:cNvSpPr>
            <a:spLocks noGrp="1"/>
          </p:cNvSpPr>
          <p:nvPr>
            <p:ph type="title"/>
          </p:nvPr>
        </p:nvSpPr>
        <p:spPr>
          <a:xfrm>
            <a:off x="1849948" y="286697"/>
            <a:ext cx="3164513" cy="506100"/>
          </a:xfrm>
        </p:spPr>
        <p:txBody>
          <a:bodyPr/>
          <a:lstStyle/>
          <a:p>
            <a:r>
              <a:rPr lang="es-ES" sz="2400" b="1" dirty="0">
                <a:solidFill>
                  <a:schemeClr val="tx1">
                    <a:lumMod val="95000"/>
                    <a:lumOff val="5000"/>
                  </a:schemeClr>
                </a:solidFill>
              </a:rPr>
              <a:t>Modelo ADDIE</a:t>
            </a:r>
            <a:endParaRPr lang="en-US" sz="2400" b="1" dirty="0">
              <a:solidFill>
                <a:schemeClr val="tx1">
                  <a:lumMod val="95000"/>
                  <a:lumOff val="5000"/>
                </a:schemeClr>
              </a:solidFill>
            </a:endParaRPr>
          </a:p>
        </p:txBody>
      </p:sp>
      <p:sp>
        <p:nvSpPr>
          <p:cNvPr id="3" name="Marcador de texto 2">
            <a:extLst>
              <a:ext uri="{FF2B5EF4-FFF2-40B4-BE49-F238E27FC236}">
                <a16:creationId xmlns:a16="http://schemas.microsoft.com/office/drawing/2014/main" id="{1F05972D-08A4-424B-BF09-307948415D38}"/>
              </a:ext>
            </a:extLst>
          </p:cNvPr>
          <p:cNvSpPr>
            <a:spLocks noGrp="1"/>
          </p:cNvSpPr>
          <p:nvPr>
            <p:ph type="body" idx="1"/>
          </p:nvPr>
        </p:nvSpPr>
        <p:spPr>
          <a:xfrm>
            <a:off x="510722" y="2226516"/>
            <a:ext cx="2804688" cy="2404968"/>
          </a:xfrm>
        </p:spPr>
        <p:txBody>
          <a:bodyPr/>
          <a:lstStyle/>
          <a:p>
            <a:r>
              <a:rPr lang="es-ES" b="1" dirty="0">
                <a:solidFill>
                  <a:schemeClr val="tx1">
                    <a:lumMod val="95000"/>
                    <a:lumOff val="5000"/>
                  </a:schemeClr>
                </a:solidFill>
              </a:rPr>
              <a:t>Modelo genérico de DI</a:t>
            </a:r>
          </a:p>
          <a:p>
            <a:r>
              <a:rPr lang="es-ES" b="1" dirty="0">
                <a:solidFill>
                  <a:schemeClr val="tx1">
                    <a:lumMod val="95000"/>
                    <a:lumOff val="5000"/>
                  </a:schemeClr>
                </a:solidFill>
              </a:rPr>
              <a:t>(</a:t>
            </a:r>
            <a:r>
              <a:rPr lang="es-ES" b="1" dirty="0" err="1">
                <a:solidFill>
                  <a:schemeClr val="tx1">
                    <a:lumMod val="95000"/>
                    <a:lumOff val="5000"/>
                  </a:schemeClr>
                </a:solidFill>
              </a:rPr>
              <a:t>Molenda</a:t>
            </a:r>
            <a:r>
              <a:rPr lang="es-ES" b="1" dirty="0">
                <a:solidFill>
                  <a:schemeClr val="tx1">
                    <a:lumMod val="95000"/>
                    <a:lumOff val="5000"/>
                  </a:schemeClr>
                </a:solidFill>
              </a:rPr>
              <a:t>, 2003)</a:t>
            </a:r>
            <a:endParaRPr lang="en-US" b="1" dirty="0">
              <a:solidFill>
                <a:schemeClr val="tx1">
                  <a:lumMod val="95000"/>
                  <a:lumOff val="5000"/>
                </a:schemeClr>
              </a:solidFill>
            </a:endParaRPr>
          </a:p>
        </p:txBody>
      </p:sp>
      <p:sp>
        <p:nvSpPr>
          <p:cNvPr id="4" name="Marcador de número de diapositiva 3">
            <a:extLst>
              <a:ext uri="{FF2B5EF4-FFF2-40B4-BE49-F238E27FC236}">
                <a16:creationId xmlns:a16="http://schemas.microsoft.com/office/drawing/2014/main" id="{F33EE4A3-A1C4-4C0E-A514-5F6E437500E1}"/>
              </a:ext>
            </a:extLst>
          </p:cNvPr>
          <p:cNvSpPr>
            <a:spLocks noGrp="1"/>
          </p:cNvSpPr>
          <p:nvPr>
            <p:ph type="sldNum" idx="12"/>
          </p:nvPr>
        </p:nvSpPr>
        <p:spPr/>
        <p:txBody>
          <a:bodyPr/>
          <a:lstStyle/>
          <a:p>
            <a:fld id="{00000000-1234-1234-1234-123412341234}" type="slidenum">
              <a:rPr lang="en-US" smtClean="0"/>
              <a:pPr/>
              <a:t>8</a:t>
            </a:fld>
            <a:endParaRPr lang="en-US"/>
          </a:p>
        </p:txBody>
      </p:sp>
      <p:pic>
        <p:nvPicPr>
          <p:cNvPr id="5" name="Imagen 4">
            <a:extLst>
              <a:ext uri="{FF2B5EF4-FFF2-40B4-BE49-F238E27FC236}">
                <a16:creationId xmlns:a16="http://schemas.microsoft.com/office/drawing/2014/main" id="{864D6BCF-AF5B-431A-8A1A-F07A936F71E2}"/>
              </a:ext>
            </a:extLst>
          </p:cNvPr>
          <p:cNvPicPr/>
          <p:nvPr/>
        </p:nvPicPr>
        <p:blipFill>
          <a:blip r:embed="rId2">
            <a:extLst>
              <a:ext uri="{28A0092B-C50C-407E-A947-70E740481C1C}">
                <a14:useLocalDpi xmlns:a14="http://schemas.microsoft.com/office/drawing/2010/main" val="0"/>
              </a:ext>
            </a:extLst>
          </a:blip>
          <a:stretch>
            <a:fillRect/>
          </a:stretch>
        </p:blipFill>
        <p:spPr>
          <a:xfrm>
            <a:off x="3994044" y="1638253"/>
            <a:ext cx="6284890" cy="4426950"/>
          </a:xfrm>
          <a:prstGeom prst="rect">
            <a:avLst/>
          </a:prstGeom>
          <a:ln>
            <a:noFill/>
          </a:ln>
          <a:effectLst>
            <a:outerShdw blurRad="292100" dist="139700" dir="2700000" algn="tl" rotWithShape="0">
              <a:srgbClr val="333333">
                <a:alpha val="65000"/>
              </a:srgbClr>
            </a:outerShdw>
          </a:effectLst>
        </p:spPr>
      </p:pic>
      <p:sp>
        <p:nvSpPr>
          <p:cNvPr id="6" name="Shape 432">
            <a:extLst>
              <a:ext uri="{FF2B5EF4-FFF2-40B4-BE49-F238E27FC236}">
                <a16:creationId xmlns:a16="http://schemas.microsoft.com/office/drawing/2014/main" id="{EC75AA37-4686-48E1-A7A6-946514A484C5}"/>
              </a:ext>
            </a:extLst>
          </p:cNvPr>
          <p:cNvSpPr/>
          <p:nvPr/>
        </p:nvSpPr>
        <p:spPr>
          <a:xfrm>
            <a:off x="275827" y="22372"/>
            <a:ext cx="1191446" cy="992162"/>
          </a:xfrm>
          <a:custGeom>
            <a:avLst/>
            <a:gdLst/>
            <a:ahLst/>
            <a:cxnLst/>
            <a:rect l="0" t="0" r="0" b="0"/>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0457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CB60D64-1934-4572-8F26-6DC947DB428E}"/>
              </a:ext>
            </a:extLst>
          </p:cNvPr>
          <p:cNvSpPr>
            <a:spLocks noGrp="1"/>
          </p:cNvSpPr>
          <p:nvPr>
            <p:ph type="title"/>
          </p:nvPr>
        </p:nvSpPr>
        <p:spPr/>
        <p:txBody>
          <a:bodyPr/>
          <a:lstStyle/>
          <a:p>
            <a:r>
              <a:rPr lang="es-ES" sz="2400" b="1" dirty="0">
                <a:solidFill>
                  <a:schemeClr val="tx1">
                    <a:lumMod val="95000"/>
                    <a:lumOff val="5000"/>
                  </a:schemeClr>
                </a:solidFill>
              </a:rPr>
              <a:t>Modelo Dick y Carey, [1968][1996]</a:t>
            </a:r>
            <a:endParaRPr lang="en-US" sz="2400" b="1" dirty="0">
              <a:solidFill>
                <a:schemeClr val="tx1">
                  <a:lumMod val="95000"/>
                  <a:lumOff val="5000"/>
                </a:schemeClr>
              </a:solidFill>
            </a:endParaRPr>
          </a:p>
        </p:txBody>
      </p:sp>
      <p:sp>
        <p:nvSpPr>
          <p:cNvPr id="3" name="Marcador de texto 2">
            <a:extLst>
              <a:ext uri="{FF2B5EF4-FFF2-40B4-BE49-F238E27FC236}">
                <a16:creationId xmlns:a16="http://schemas.microsoft.com/office/drawing/2014/main" id="{ED4B7C15-9367-43FF-9631-750BFBE0C34B}"/>
              </a:ext>
            </a:extLst>
          </p:cNvPr>
          <p:cNvSpPr>
            <a:spLocks noGrp="1"/>
          </p:cNvSpPr>
          <p:nvPr>
            <p:ph type="body" idx="1"/>
          </p:nvPr>
        </p:nvSpPr>
        <p:spPr>
          <a:xfrm>
            <a:off x="-90009" y="2065957"/>
            <a:ext cx="2769707" cy="4122808"/>
          </a:xfrm>
        </p:spPr>
        <p:txBody>
          <a:bodyPr/>
          <a:lstStyle/>
          <a:p>
            <a:r>
              <a:rPr lang="es-AR" sz="1800" b="1" dirty="0">
                <a:solidFill>
                  <a:schemeClr val="tx1">
                    <a:lumMod val="95000"/>
                    <a:lumOff val="5000"/>
                  </a:schemeClr>
                </a:solidFill>
              </a:rPr>
              <a:t>El diseñador tiene que identificar las competencias y habilidades que el alumno debe dominar y a continuación seleccionar el estímulo y la estrategia instruccional para su presentación.</a:t>
            </a:r>
            <a:endParaRPr lang="en-US" sz="1800" b="1" dirty="0">
              <a:solidFill>
                <a:schemeClr val="tx1">
                  <a:lumMod val="95000"/>
                  <a:lumOff val="5000"/>
                </a:schemeClr>
              </a:solidFill>
            </a:endParaRPr>
          </a:p>
        </p:txBody>
      </p:sp>
      <p:sp>
        <p:nvSpPr>
          <p:cNvPr id="4" name="Marcador de número de diapositiva 3">
            <a:extLst>
              <a:ext uri="{FF2B5EF4-FFF2-40B4-BE49-F238E27FC236}">
                <a16:creationId xmlns:a16="http://schemas.microsoft.com/office/drawing/2014/main" id="{33AA1C8C-E804-4E12-87DC-444E6BEFDAFD}"/>
              </a:ext>
            </a:extLst>
          </p:cNvPr>
          <p:cNvSpPr>
            <a:spLocks noGrp="1"/>
          </p:cNvSpPr>
          <p:nvPr>
            <p:ph type="sldNum" idx="12"/>
          </p:nvPr>
        </p:nvSpPr>
        <p:spPr/>
        <p:txBody>
          <a:bodyPr/>
          <a:lstStyle/>
          <a:p>
            <a:fld id="{00000000-1234-1234-1234-123412341234}" type="slidenum">
              <a:rPr lang="en-US" smtClean="0"/>
              <a:pPr/>
              <a:t>9</a:t>
            </a:fld>
            <a:endParaRPr lang="en-US"/>
          </a:p>
        </p:txBody>
      </p:sp>
      <p:pic>
        <p:nvPicPr>
          <p:cNvPr id="8" name="Imagen 7" descr="Imagen que contiene interior&#10;&#10;Descripción generada con confianza alta">
            <a:extLst>
              <a:ext uri="{FF2B5EF4-FFF2-40B4-BE49-F238E27FC236}">
                <a16:creationId xmlns:a16="http://schemas.microsoft.com/office/drawing/2014/main" id="{B85B6A4A-B94C-4F27-90C1-A7A7420D897C}"/>
              </a:ext>
            </a:extLst>
          </p:cNvPr>
          <p:cNvPicPr/>
          <p:nvPr/>
        </p:nvPicPr>
        <p:blipFill>
          <a:blip r:embed="rId2">
            <a:extLst>
              <a:ext uri="{28A0092B-C50C-407E-A947-70E740481C1C}">
                <a14:useLocalDpi xmlns:a14="http://schemas.microsoft.com/office/drawing/2010/main" val="0"/>
              </a:ext>
            </a:extLst>
          </a:blip>
          <a:stretch>
            <a:fillRect/>
          </a:stretch>
        </p:blipFill>
        <p:spPr>
          <a:xfrm>
            <a:off x="3042589" y="1856845"/>
            <a:ext cx="8751846" cy="4476289"/>
          </a:xfrm>
          <a:prstGeom prst="rect">
            <a:avLst/>
          </a:prstGeom>
          <a:ln>
            <a:noFill/>
          </a:ln>
          <a:effectLst>
            <a:outerShdw blurRad="292100" dist="139700" dir="2700000" algn="tl" rotWithShape="0">
              <a:srgbClr val="333333">
                <a:alpha val="65000"/>
              </a:srgbClr>
            </a:outerShdw>
          </a:effectLst>
        </p:spPr>
      </p:pic>
      <p:sp>
        <p:nvSpPr>
          <p:cNvPr id="6" name="Shape 432">
            <a:extLst>
              <a:ext uri="{FF2B5EF4-FFF2-40B4-BE49-F238E27FC236}">
                <a16:creationId xmlns:a16="http://schemas.microsoft.com/office/drawing/2014/main" id="{48248C39-079D-4993-AF19-B42747CC1A96}"/>
              </a:ext>
            </a:extLst>
          </p:cNvPr>
          <p:cNvSpPr/>
          <p:nvPr/>
        </p:nvSpPr>
        <p:spPr>
          <a:xfrm>
            <a:off x="182143" y="-57937"/>
            <a:ext cx="1191446" cy="992162"/>
          </a:xfrm>
          <a:custGeom>
            <a:avLst/>
            <a:gdLst/>
            <a:ahLst/>
            <a:cxnLst/>
            <a:rect l="0" t="0" r="0" b="0"/>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5812704"/>
      </p:ext>
    </p:extLst>
  </p:cSld>
  <p:clrMapOvr>
    <a:masterClrMapping/>
  </p:clrMapOvr>
</p:sld>
</file>

<file path=ppt/theme/theme1.xml><?xml version="1.0" encoding="utf-8"?>
<a:theme xmlns:a="http://schemas.openxmlformats.org/drawingml/2006/main" name="Le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TotalTime>
  <Words>1144</Words>
  <Application>Microsoft Office PowerPoint</Application>
  <PresentationFormat>Panorámica</PresentationFormat>
  <Paragraphs>129</Paragraphs>
  <Slides>15</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Raleway</vt:lpstr>
      <vt:lpstr>Homemade Apple</vt:lpstr>
      <vt:lpstr>Lear template</vt:lpstr>
      <vt:lpstr>Objetos de Aprendizaje como problema epistemológico</vt:lpstr>
      <vt:lpstr>Problemas  epistemológicos</vt:lpstr>
      <vt:lpstr>    1º Problema: Objetos de Aprendizaje</vt:lpstr>
      <vt:lpstr>Objeto de aprendizaje</vt:lpstr>
      <vt:lpstr>2º Problema. Diseño Instruccional  </vt:lpstr>
      <vt:lpstr>Presentación de PowerPoint</vt:lpstr>
      <vt:lpstr>3º Problema: Los modelos metodológicos </vt:lpstr>
      <vt:lpstr>Modelo ADDIE</vt:lpstr>
      <vt:lpstr>Modelo Dick y Carey, [1968][1996]</vt:lpstr>
      <vt:lpstr>Modelo ASSURE de Heinich y colaboradores (1993)</vt:lpstr>
      <vt:lpstr>Modelo Jonassen, 1999</vt:lpstr>
      <vt:lpstr>Relación entre los  conceptss</vt:lpstr>
      <vt:lpstr>Presentación de PowerPoint</vt:lpstr>
      <vt:lpstr>Gracias!</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Objetos de Aprendizaje como problema epistemológico</dc:title>
  <cp:lastModifiedBy>VCS</cp:lastModifiedBy>
  <cp:revision>65</cp:revision>
  <dcterms:modified xsi:type="dcterms:W3CDTF">2019-05-02T23:23:10Z</dcterms:modified>
</cp:coreProperties>
</file>